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9"/>
  </p:notesMasterIdLst>
  <p:handoutMasterIdLst>
    <p:handoutMasterId r:id="rId20"/>
  </p:handoutMasterIdLst>
  <p:sldIdLst>
    <p:sldId id="456" r:id="rId2"/>
    <p:sldId id="475" r:id="rId3"/>
    <p:sldId id="436" r:id="rId4"/>
    <p:sldId id="479" r:id="rId5"/>
    <p:sldId id="505" r:id="rId6"/>
    <p:sldId id="514" r:id="rId7"/>
    <p:sldId id="515" r:id="rId8"/>
    <p:sldId id="508" r:id="rId9"/>
    <p:sldId id="509" r:id="rId10"/>
    <p:sldId id="484" r:id="rId11"/>
    <p:sldId id="510" r:id="rId12"/>
    <p:sldId id="512" r:id="rId13"/>
    <p:sldId id="513" r:id="rId14"/>
    <p:sldId id="496" r:id="rId15"/>
    <p:sldId id="421" r:id="rId16"/>
    <p:sldId id="516" r:id="rId17"/>
    <p:sldId id="429" r:id="rId1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6342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 showGuides="1">
      <p:cViewPr>
        <p:scale>
          <a:sx n="69" d="100"/>
          <a:sy n="69" d="100"/>
        </p:scale>
        <p:origin x="-954" y="-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440"/>
    </p:cViewPr>
  </p:sorterViewPr>
  <p:notesViewPr>
    <p:cSldViewPr showGuides="1">
      <p:cViewPr varScale="1">
        <p:scale>
          <a:sx n="64" d="100"/>
          <a:sy n="64" d="100"/>
        </p:scale>
        <p:origin x="-2694" y="-108"/>
      </p:cViewPr>
      <p:guideLst>
        <p:guide orient="horz" pos="2928"/>
        <p:guide pos="22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4907FE-0513-48B3-9261-047CB8A990A5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E85EFEE8-5215-4AA5-B209-68071FD45F9A}">
      <dgm:prSet phldrT="[Texto]" custT="1"/>
      <dgm:spPr/>
      <dgm:t>
        <a:bodyPr/>
        <a:lstStyle/>
        <a:p>
          <a:r>
            <a:rPr lang="es-AR" sz="2400" dirty="0" smtClean="0">
              <a:solidFill>
                <a:schemeClr val="bg2">
                  <a:lumMod val="50000"/>
                </a:schemeClr>
              </a:solidFill>
            </a:rPr>
            <a:t>1972</a:t>
          </a:r>
          <a:endParaRPr lang="en-US" sz="2400" dirty="0">
            <a:solidFill>
              <a:schemeClr val="bg2">
                <a:lumMod val="50000"/>
              </a:schemeClr>
            </a:solidFill>
          </a:endParaRPr>
        </a:p>
      </dgm:t>
    </dgm:pt>
    <dgm:pt modelId="{39036BC2-B0BE-4DD7-BF62-BC46E98BB218}" type="parTrans" cxnId="{7F2D9B8C-DCEF-4BDC-9BA3-A7D71E80CE4E}">
      <dgm:prSet/>
      <dgm:spPr/>
      <dgm:t>
        <a:bodyPr/>
        <a:lstStyle/>
        <a:p>
          <a:endParaRPr lang="en-US" sz="1000">
            <a:solidFill>
              <a:schemeClr val="bg2">
                <a:lumMod val="50000"/>
              </a:schemeClr>
            </a:solidFill>
          </a:endParaRPr>
        </a:p>
      </dgm:t>
    </dgm:pt>
    <dgm:pt modelId="{C4DA8051-C969-43CE-99E2-9191CD96D5D9}" type="sibTrans" cxnId="{7F2D9B8C-DCEF-4BDC-9BA3-A7D71E80CE4E}">
      <dgm:prSet/>
      <dgm:spPr/>
      <dgm:t>
        <a:bodyPr/>
        <a:lstStyle/>
        <a:p>
          <a:endParaRPr lang="en-US" sz="1000">
            <a:solidFill>
              <a:schemeClr val="bg2">
                <a:lumMod val="50000"/>
              </a:schemeClr>
            </a:solidFill>
          </a:endParaRPr>
        </a:p>
      </dgm:t>
    </dgm:pt>
    <dgm:pt modelId="{01EF277A-20E8-4EBD-A6B5-F4FB1E1D096D}">
      <dgm:prSet phldrT="[Texto]" custT="1"/>
      <dgm:spPr/>
      <dgm:t>
        <a:bodyPr/>
        <a:lstStyle/>
        <a:p>
          <a:r>
            <a:rPr lang="es-AR" sz="2800" dirty="0" smtClean="0">
              <a:solidFill>
                <a:schemeClr val="bg2">
                  <a:lumMod val="50000"/>
                </a:schemeClr>
              </a:solidFill>
            </a:rPr>
            <a:t>1990</a:t>
          </a:r>
          <a:endParaRPr lang="en-US" sz="2800" dirty="0">
            <a:solidFill>
              <a:schemeClr val="bg2">
                <a:lumMod val="50000"/>
              </a:schemeClr>
            </a:solidFill>
          </a:endParaRPr>
        </a:p>
      </dgm:t>
    </dgm:pt>
    <dgm:pt modelId="{2E2F33F1-EDCD-479F-89FC-E289F37CDC4E}" type="parTrans" cxnId="{AF7B5BDD-3D68-407B-A792-7F08417201B2}">
      <dgm:prSet/>
      <dgm:spPr/>
      <dgm:t>
        <a:bodyPr/>
        <a:lstStyle/>
        <a:p>
          <a:endParaRPr lang="en-US" sz="1000">
            <a:solidFill>
              <a:schemeClr val="bg2">
                <a:lumMod val="50000"/>
              </a:schemeClr>
            </a:solidFill>
          </a:endParaRPr>
        </a:p>
      </dgm:t>
    </dgm:pt>
    <dgm:pt modelId="{47C22B42-3E9C-4BFD-94A8-C2604C353344}" type="sibTrans" cxnId="{AF7B5BDD-3D68-407B-A792-7F08417201B2}">
      <dgm:prSet/>
      <dgm:spPr/>
      <dgm:t>
        <a:bodyPr/>
        <a:lstStyle/>
        <a:p>
          <a:endParaRPr lang="en-US" sz="1000">
            <a:solidFill>
              <a:schemeClr val="bg2">
                <a:lumMod val="50000"/>
              </a:schemeClr>
            </a:solidFill>
          </a:endParaRPr>
        </a:p>
      </dgm:t>
    </dgm:pt>
    <dgm:pt modelId="{EDFFE05D-2102-441D-92ED-70D9819A2031}">
      <dgm:prSet phldrT="[Texto]" custT="1"/>
      <dgm:spPr/>
      <dgm:t>
        <a:bodyPr/>
        <a:lstStyle/>
        <a:p>
          <a:r>
            <a:rPr lang="es-AR" sz="3200" dirty="0" smtClean="0">
              <a:solidFill>
                <a:schemeClr val="bg2">
                  <a:lumMod val="50000"/>
                </a:schemeClr>
              </a:solidFill>
            </a:rPr>
            <a:t>2000</a:t>
          </a:r>
          <a:endParaRPr lang="en-US" sz="3200" dirty="0">
            <a:solidFill>
              <a:schemeClr val="bg2">
                <a:lumMod val="50000"/>
              </a:schemeClr>
            </a:solidFill>
          </a:endParaRPr>
        </a:p>
      </dgm:t>
    </dgm:pt>
    <dgm:pt modelId="{4B1CDF8C-238C-487E-8C82-FF4BFD51C17D}" type="parTrans" cxnId="{4D761762-312D-4305-825B-39E65E1EC393}">
      <dgm:prSet/>
      <dgm:spPr/>
      <dgm:t>
        <a:bodyPr/>
        <a:lstStyle/>
        <a:p>
          <a:endParaRPr lang="en-US" sz="1000">
            <a:solidFill>
              <a:schemeClr val="bg2">
                <a:lumMod val="50000"/>
              </a:schemeClr>
            </a:solidFill>
          </a:endParaRPr>
        </a:p>
      </dgm:t>
    </dgm:pt>
    <dgm:pt modelId="{F15DBB3C-0422-4038-A093-976CD030D29D}" type="sibTrans" cxnId="{4D761762-312D-4305-825B-39E65E1EC393}">
      <dgm:prSet/>
      <dgm:spPr/>
      <dgm:t>
        <a:bodyPr/>
        <a:lstStyle/>
        <a:p>
          <a:endParaRPr lang="en-US" sz="1000">
            <a:solidFill>
              <a:schemeClr val="bg2">
                <a:lumMod val="50000"/>
              </a:schemeClr>
            </a:solidFill>
          </a:endParaRPr>
        </a:p>
      </dgm:t>
    </dgm:pt>
    <dgm:pt modelId="{AEB7EFF6-441A-45C3-B8A8-D146A481FA9F}">
      <dgm:prSet phldrT="[Texto]" custT="1"/>
      <dgm:spPr/>
      <dgm:t>
        <a:bodyPr/>
        <a:lstStyle/>
        <a:p>
          <a:r>
            <a:rPr lang="es-AR" sz="3200" dirty="0" smtClean="0">
              <a:solidFill>
                <a:schemeClr val="bg2">
                  <a:lumMod val="50000"/>
                </a:schemeClr>
              </a:solidFill>
            </a:rPr>
            <a:t>2014</a:t>
          </a:r>
          <a:endParaRPr lang="en-US" sz="3200" dirty="0">
            <a:solidFill>
              <a:schemeClr val="bg2">
                <a:lumMod val="50000"/>
              </a:schemeClr>
            </a:solidFill>
          </a:endParaRPr>
        </a:p>
      </dgm:t>
    </dgm:pt>
    <dgm:pt modelId="{46016FED-43C9-48C7-B208-C03C1311B1CB}" type="parTrans" cxnId="{CEF221A9-C574-4627-AB78-1EC3105085FC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CA4ADAC7-CFDF-4B89-9BF6-713BC6C12E9A}" type="sibTrans" cxnId="{CEF221A9-C574-4627-AB78-1EC3105085FC}">
      <dgm:prSet/>
      <dgm:spPr/>
      <dgm:t>
        <a:bodyPr/>
        <a:lstStyle/>
        <a:p>
          <a:endParaRPr lang="en-US">
            <a:solidFill>
              <a:schemeClr val="bg2">
                <a:lumMod val="50000"/>
              </a:schemeClr>
            </a:solidFill>
          </a:endParaRPr>
        </a:p>
      </dgm:t>
    </dgm:pt>
    <dgm:pt modelId="{315BCB6D-8FAE-4D76-B667-ED7741A66E2B}" type="pres">
      <dgm:prSet presAssocID="{2D4907FE-0513-48B3-9261-047CB8A990A5}" presName="arrowDiagram" presStyleCnt="0">
        <dgm:presLayoutVars>
          <dgm:chMax val="5"/>
          <dgm:dir/>
          <dgm:resizeHandles val="exact"/>
        </dgm:presLayoutVars>
      </dgm:prSet>
      <dgm:spPr/>
    </dgm:pt>
    <dgm:pt modelId="{CE38AC93-D0DC-47D6-BB5C-B517C4AD4562}" type="pres">
      <dgm:prSet presAssocID="{2D4907FE-0513-48B3-9261-047CB8A990A5}" presName="arrow" presStyleLbl="bgShp" presStyleIdx="0" presStyleCnt="1" custScaleY="40401" custLinFactNeighborY="-3618"/>
      <dgm:spPr>
        <a:solidFill>
          <a:srgbClr val="C00000"/>
        </a:solidFill>
      </dgm:spPr>
    </dgm:pt>
    <dgm:pt modelId="{9D76DE44-8014-4A49-8818-65E9C77EFC7B}" type="pres">
      <dgm:prSet presAssocID="{2D4907FE-0513-48B3-9261-047CB8A990A5}" presName="arrowDiagram4" presStyleCnt="0"/>
      <dgm:spPr/>
    </dgm:pt>
    <dgm:pt modelId="{50800E1A-85BE-47D4-A615-5748AEE00CAA}" type="pres">
      <dgm:prSet presAssocID="{E85EFEE8-5215-4AA5-B209-68071FD45F9A}" presName="bullet4a" presStyleLbl="node1" presStyleIdx="0" presStyleCnt="4" custLinFactX="-200000" custLinFactY="-104926" custLinFactNeighborX="-214611" custLinFactNeighborY="-200000"/>
      <dgm:spPr>
        <a:solidFill>
          <a:srgbClr val="FF0000"/>
        </a:solidFill>
      </dgm:spPr>
    </dgm:pt>
    <dgm:pt modelId="{1E6DAE72-9262-442F-9D76-FFAB5B7EEDB5}" type="pres">
      <dgm:prSet presAssocID="{E85EFEE8-5215-4AA5-B209-68071FD45F9A}" presName="textBox4a" presStyleLbl="revTx" presStyleIdx="0" presStyleCnt="4" custLinFactNeighborX="-64327" custLinFactNeighborY="-328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43EBD-E322-437B-AF41-883D41B77F28}" type="pres">
      <dgm:prSet presAssocID="{01EF277A-20E8-4EBD-A6B5-F4FB1E1D096D}" presName="bullet4b" presStyleLbl="node1" presStyleIdx="1" presStyleCnt="4" custLinFactX="-19895" custLinFactNeighborX="-100000" custLinFactNeighborY="-51134"/>
      <dgm:spPr>
        <a:solidFill>
          <a:srgbClr val="FF0000"/>
        </a:solidFill>
      </dgm:spPr>
    </dgm:pt>
    <dgm:pt modelId="{1A22C0A9-B40A-4D9E-80D9-0FA8495313C6}" type="pres">
      <dgm:prSet presAssocID="{01EF277A-20E8-4EBD-A6B5-F4FB1E1D096D}" presName="textBox4b" presStyleLbl="revTx" presStyleIdx="1" presStyleCnt="4" custLinFactNeighborX="-51098" custLinFactNeighborY="6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CEF5BE-13C1-43A1-B947-75979AC47E62}" type="pres">
      <dgm:prSet presAssocID="{EDFFE05D-2102-441D-92ED-70D9819A2031}" presName="bullet4c" presStyleLbl="node1" presStyleIdx="2" presStyleCnt="4" custLinFactNeighborX="36708" custLinFactNeighborY="46201"/>
      <dgm:spPr>
        <a:solidFill>
          <a:srgbClr val="FF0000"/>
        </a:solidFill>
      </dgm:spPr>
    </dgm:pt>
    <dgm:pt modelId="{AA168BAF-AA90-4D42-A7B0-2843C2DC0325}" type="pres">
      <dgm:prSet presAssocID="{EDFFE05D-2102-441D-92ED-70D9819A2031}" presName="textBox4c" presStyleLbl="revTx" presStyleIdx="2" presStyleCnt="4" custLinFactNeighborX="-21843" custLinFactNeighborY="150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F79B91-4869-49C1-87DF-2148F24A4E7F}" type="pres">
      <dgm:prSet presAssocID="{AEB7EFF6-441A-45C3-B8A8-D146A481FA9F}" presName="bullet4d" presStyleLbl="node1" presStyleIdx="3" presStyleCnt="4" custLinFactX="100000" custLinFactNeighborX="133298" custLinFactNeighborY="70411"/>
      <dgm:spPr>
        <a:solidFill>
          <a:srgbClr val="FF0000"/>
        </a:solidFill>
      </dgm:spPr>
    </dgm:pt>
    <dgm:pt modelId="{E08FBE1D-CC19-46CD-9BD2-149F49B58362}" type="pres">
      <dgm:prSet presAssocID="{AEB7EFF6-441A-45C3-B8A8-D146A481FA9F}" presName="textBox4d" presStyleLbl="revTx" presStyleIdx="3" presStyleCnt="4" custLinFactNeighborX="44255" custLinFactNeighborY="240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2D9B8C-DCEF-4BDC-9BA3-A7D71E80CE4E}" srcId="{2D4907FE-0513-48B3-9261-047CB8A990A5}" destId="{E85EFEE8-5215-4AA5-B209-68071FD45F9A}" srcOrd="0" destOrd="0" parTransId="{39036BC2-B0BE-4DD7-BF62-BC46E98BB218}" sibTransId="{C4DA8051-C969-43CE-99E2-9191CD96D5D9}"/>
    <dgm:cxn modelId="{AF7B5BDD-3D68-407B-A792-7F08417201B2}" srcId="{2D4907FE-0513-48B3-9261-047CB8A990A5}" destId="{01EF277A-20E8-4EBD-A6B5-F4FB1E1D096D}" srcOrd="1" destOrd="0" parTransId="{2E2F33F1-EDCD-479F-89FC-E289F37CDC4E}" sibTransId="{47C22B42-3E9C-4BFD-94A8-C2604C353344}"/>
    <dgm:cxn modelId="{AAB8EB14-CA75-4365-8B8B-AB59AC95E773}" type="presOf" srcId="{AEB7EFF6-441A-45C3-B8A8-D146A481FA9F}" destId="{E08FBE1D-CC19-46CD-9BD2-149F49B58362}" srcOrd="0" destOrd="0" presId="urn:microsoft.com/office/officeart/2005/8/layout/arrow2"/>
    <dgm:cxn modelId="{DC38227F-2F83-4C37-95B0-5F027E1BFA47}" type="presOf" srcId="{01EF277A-20E8-4EBD-A6B5-F4FB1E1D096D}" destId="{1A22C0A9-B40A-4D9E-80D9-0FA8495313C6}" srcOrd="0" destOrd="0" presId="urn:microsoft.com/office/officeart/2005/8/layout/arrow2"/>
    <dgm:cxn modelId="{CEF221A9-C574-4627-AB78-1EC3105085FC}" srcId="{2D4907FE-0513-48B3-9261-047CB8A990A5}" destId="{AEB7EFF6-441A-45C3-B8A8-D146A481FA9F}" srcOrd="3" destOrd="0" parTransId="{46016FED-43C9-48C7-B208-C03C1311B1CB}" sibTransId="{CA4ADAC7-CFDF-4B89-9BF6-713BC6C12E9A}"/>
    <dgm:cxn modelId="{B8379259-01D2-4649-82E9-383AE2574010}" type="presOf" srcId="{E85EFEE8-5215-4AA5-B209-68071FD45F9A}" destId="{1E6DAE72-9262-442F-9D76-FFAB5B7EEDB5}" srcOrd="0" destOrd="0" presId="urn:microsoft.com/office/officeart/2005/8/layout/arrow2"/>
    <dgm:cxn modelId="{69500468-B705-42A9-8A49-3B65BB1299F8}" type="presOf" srcId="{2D4907FE-0513-48B3-9261-047CB8A990A5}" destId="{315BCB6D-8FAE-4D76-B667-ED7741A66E2B}" srcOrd="0" destOrd="0" presId="urn:microsoft.com/office/officeart/2005/8/layout/arrow2"/>
    <dgm:cxn modelId="{A7BD8A81-55A9-40DB-8AA2-769C3EF34B61}" type="presOf" srcId="{EDFFE05D-2102-441D-92ED-70D9819A2031}" destId="{AA168BAF-AA90-4D42-A7B0-2843C2DC0325}" srcOrd="0" destOrd="0" presId="urn:microsoft.com/office/officeart/2005/8/layout/arrow2"/>
    <dgm:cxn modelId="{4D761762-312D-4305-825B-39E65E1EC393}" srcId="{2D4907FE-0513-48B3-9261-047CB8A990A5}" destId="{EDFFE05D-2102-441D-92ED-70D9819A2031}" srcOrd="2" destOrd="0" parTransId="{4B1CDF8C-238C-487E-8C82-FF4BFD51C17D}" sibTransId="{F15DBB3C-0422-4038-A093-976CD030D29D}"/>
    <dgm:cxn modelId="{EFB17A1B-051C-49E5-9770-729BDB1F76D1}" type="presParOf" srcId="{315BCB6D-8FAE-4D76-B667-ED7741A66E2B}" destId="{CE38AC93-D0DC-47D6-BB5C-B517C4AD4562}" srcOrd="0" destOrd="0" presId="urn:microsoft.com/office/officeart/2005/8/layout/arrow2"/>
    <dgm:cxn modelId="{98AFF43B-5211-40EC-8845-F60ED378C15C}" type="presParOf" srcId="{315BCB6D-8FAE-4D76-B667-ED7741A66E2B}" destId="{9D76DE44-8014-4A49-8818-65E9C77EFC7B}" srcOrd="1" destOrd="0" presId="urn:microsoft.com/office/officeart/2005/8/layout/arrow2"/>
    <dgm:cxn modelId="{4DC51106-A75F-4432-B1F9-DE043BC9BF24}" type="presParOf" srcId="{9D76DE44-8014-4A49-8818-65E9C77EFC7B}" destId="{50800E1A-85BE-47D4-A615-5748AEE00CAA}" srcOrd="0" destOrd="0" presId="urn:microsoft.com/office/officeart/2005/8/layout/arrow2"/>
    <dgm:cxn modelId="{D9D01707-5A3F-4D40-BC62-8805CA6396A6}" type="presParOf" srcId="{9D76DE44-8014-4A49-8818-65E9C77EFC7B}" destId="{1E6DAE72-9262-442F-9D76-FFAB5B7EEDB5}" srcOrd="1" destOrd="0" presId="urn:microsoft.com/office/officeart/2005/8/layout/arrow2"/>
    <dgm:cxn modelId="{7EDD1859-FBF5-4ADC-8C53-D2202D7614BB}" type="presParOf" srcId="{9D76DE44-8014-4A49-8818-65E9C77EFC7B}" destId="{66743EBD-E322-437B-AF41-883D41B77F28}" srcOrd="2" destOrd="0" presId="urn:microsoft.com/office/officeart/2005/8/layout/arrow2"/>
    <dgm:cxn modelId="{21F604C9-7341-43CD-A9A4-9104D57D5EB6}" type="presParOf" srcId="{9D76DE44-8014-4A49-8818-65E9C77EFC7B}" destId="{1A22C0A9-B40A-4D9E-80D9-0FA8495313C6}" srcOrd="3" destOrd="0" presId="urn:microsoft.com/office/officeart/2005/8/layout/arrow2"/>
    <dgm:cxn modelId="{E4A1EE6A-0B68-4F8D-9C5B-8BA041DC5143}" type="presParOf" srcId="{9D76DE44-8014-4A49-8818-65E9C77EFC7B}" destId="{BBCEF5BE-13C1-43A1-B947-75979AC47E62}" srcOrd="4" destOrd="0" presId="urn:microsoft.com/office/officeart/2005/8/layout/arrow2"/>
    <dgm:cxn modelId="{A3AA2E61-C703-48D0-B403-14D2FDB4F768}" type="presParOf" srcId="{9D76DE44-8014-4A49-8818-65E9C77EFC7B}" destId="{AA168BAF-AA90-4D42-A7B0-2843C2DC0325}" srcOrd="5" destOrd="0" presId="urn:microsoft.com/office/officeart/2005/8/layout/arrow2"/>
    <dgm:cxn modelId="{A609516A-56A6-4652-9A62-391F06ECEF42}" type="presParOf" srcId="{9D76DE44-8014-4A49-8818-65E9C77EFC7B}" destId="{C6F79B91-4869-49C1-87DF-2148F24A4E7F}" srcOrd="6" destOrd="0" presId="urn:microsoft.com/office/officeart/2005/8/layout/arrow2"/>
    <dgm:cxn modelId="{DBFD24E5-071B-4B5A-A85E-8E65BA475901}" type="presParOf" srcId="{9D76DE44-8014-4A49-8818-65E9C77EFC7B}" destId="{E08FBE1D-CC19-46CD-9BD2-149F49B58362}" srcOrd="7" destOrd="0" presId="urn:microsoft.com/office/officeart/2005/8/layout/arrow2"/>
  </dgm:cxnLst>
  <dgm:bg/>
  <dgm:whole/>
  <dgm:extLst>
    <a:ext uri="{C62137D5-CB1D-491B-B009-E17868A290BF}">
      <dgm14:recolorImg xmlns="" xmlns:dgm14="http://schemas.microsoft.com/office/drawing/2010/diagram" val="1"/>
    </a:ex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7792BE-98CA-4A6F-8C71-EE743794B2BA}" type="doc">
      <dgm:prSet loTypeId="urn:microsoft.com/office/officeart/2005/8/layout/chevron2" loCatId="process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s-CO"/>
        </a:p>
      </dgm:t>
    </dgm:pt>
    <dgm:pt modelId="{06741CE5-4B85-46BC-BB80-944DAB7110BA}">
      <dgm:prSet phldrT="[Texto]" custT="1"/>
      <dgm:spPr/>
      <dgm:t>
        <a:bodyPr/>
        <a:lstStyle/>
        <a:p>
          <a:r>
            <a:rPr lang="es-CO" sz="1400" b="1" dirty="0" smtClean="0"/>
            <a:t>ORO PLUS</a:t>
          </a:r>
          <a:r>
            <a:rPr lang="es-CO" sz="1100" b="1" dirty="0" smtClean="0"/>
            <a:t>  </a:t>
          </a:r>
          <a:endParaRPr lang="es-CO" sz="1100" b="1" dirty="0"/>
        </a:p>
      </dgm:t>
    </dgm:pt>
    <dgm:pt modelId="{7BC3E8E9-2025-4662-B106-AD563045AAAE}" type="parTrans" cxnId="{4E5653FB-C294-4754-BD03-333FE2E7AE86}">
      <dgm:prSet/>
      <dgm:spPr/>
      <dgm:t>
        <a:bodyPr/>
        <a:lstStyle/>
        <a:p>
          <a:endParaRPr lang="es-CO"/>
        </a:p>
      </dgm:t>
    </dgm:pt>
    <dgm:pt modelId="{59410C35-1B65-4BAB-B575-8CFEEE52F43D}" type="sibTrans" cxnId="{4E5653FB-C294-4754-BD03-333FE2E7AE86}">
      <dgm:prSet/>
      <dgm:spPr/>
      <dgm:t>
        <a:bodyPr/>
        <a:lstStyle/>
        <a:p>
          <a:endParaRPr lang="es-CO"/>
        </a:p>
      </dgm:t>
    </dgm:pt>
    <dgm:pt modelId="{DC2FDB78-1DFE-44BE-986A-7B4849865EE5}">
      <dgm:prSet phldrT="[Texto]" custT="1"/>
      <dgm:spPr/>
      <dgm:t>
        <a:bodyPr/>
        <a:lstStyle/>
        <a:p>
          <a:r>
            <a:rPr lang="es-CO" sz="2400" dirty="0" smtClean="0"/>
            <a:t>Monto  para asistencia en viaje USD 50.000</a:t>
          </a:r>
          <a:endParaRPr lang="es-CO" sz="2400" dirty="0"/>
        </a:p>
      </dgm:t>
    </dgm:pt>
    <dgm:pt modelId="{C86ACD8A-5EE8-4636-B98A-C51405C36598}" type="parTrans" cxnId="{63495374-8A23-4507-8529-BDF1F3101515}">
      <dgm:prSet/>
      <dgm:spPr/>
      <dgm:t>
        <a:bodyPr/>
        <a:lstStyle/>
        <a:p>
          <a:endParaRPr lang="es-CO"/>
        </a:p>
      </dgm:t>
    </dgm:pt>
    <dgm:pt modelId="{47957AA1-72FA-4266-80CE-21311D232FD5}" type="sibTrans" cxnId="{63495374-8A23-4507-8529-BDF1F3101515}">
      <dgm:prSet/>
      <dgm:spPr/>
      <dgm:t>
        <a:bodyPr/>
        <a:lstStyle/>
        <a:p>
          <a:endParaRPr lang="es-CO"/>
        </a:p>
      </dgm:t>
    </dgm:pt>
    <dgm:pt modelId="{27D2BDB0-F53F-438A-82F5-C625493F8EB8}">
      <dgm:prSet phldrT="[Texto]" custT="1"/>
      <dgm:spPr/>
      <dgm:t>
        <a:bodyPr/>
        <a:lstStyle/>
        <a:p>
          <a:r>
            <a:rPr lang="es-CO" sz="1400" b="1" dirty="0" smtClean="0"/>
            <a:t>PLATA JOVEN </a:t>
          </a:r>
          <a:endParaRPr lang="es-CO" sz="1400" b="1" dirty="0"/>
        </a:p>
      </dgm:t>
    </dgm:pt>
    <dgm:pt modelId="{1EE46F1D-507B-45BB-87F5-E10342D1040B}" type="parTrans" cxnId="{92152C7F-5493-48FE-B55A-6DBC220FBD4B}">
      <dgm:prSet/>
      <dgm:spPr/>
      <dgm:t>
        <a:bodyPr/>
        <a:lstStyle/>
        <a:p>
          <a:endParaRPr lang="es-CO"/>
        </a:p>
      </dgm:t>
    </dgm:pt>
    <dgm:pt modelId="{C21192A2-3FCB-4FB3-86F1-CA4869B1F63B}" type="sibTrans" cxnId="{92152C7F-5493-48FE-B55A-6DBC220FBD4B}">
      <dgm:prSet/>
      <dgm:spPr/>
      <dgm:t>
        <a:bodyPr/>
        <a:lstStyle/>
        <a:p>
          <a:endParaRPr lang="es-CO"/>
        </a:p>
      </dgm:t>
    </dgm:pt>
    <dgm:pt modelId="{DCB69CF7-B537-426D-B417-3CD413399FA5}">
      <dgm:prSet phldrT="[Texto]" custT="1"/>
      <dgm:spPr/>
      <dgm:t>
        <a:bodyPr/>
        <a:lstStyle/>
        <a:p>
          <a:r>
            <a:rPr lang="es-CO" sz="2400" dirty="0" smtClean="0"/>
            <a:t>Monto para asistencia en viaje USD 15.000</a:t>
          </a:r>
          <a:endParaRPr lang="es-CO" sz="2400" dirty="0"/>
        </a:p>
      </dgm:t>
    </dgm:pt>
    <dgm:pt modelId="{3CC8FA5F-2A5C-4A2E-A185-44A12A7B6CBB}" type="parTrans" cxnId="{A1288551-8B07-4881-AB6E-6F53561A1E08}">
      <dgm:prSet/>
      <dgm:spPr/>
      <dgm:t>
        <a:bodyPr/>
        <a:lstStyle/>
        <a:p>
          <a:endParaRPr lang="es-CO"/>
        </a:p>
      </dgm:t>
    </dgm:pt>
    <dgm:pt modelId="{9BA8926C-84BD-4F75-A83B-D9F80B14D73B}" type="sibTrans" cxnId="{A1288551-8B07-4881-AB6E-6F53561A1E08}">
      <dgm:prSet/>
      <dgm:spPr/>
      <dgm:t>
        <a:bodyPr/>
        <a:lstStyle/>
        <a:p>
          <a:endParaRPr lang="es-CO"/>
        </a:p>
      </dgm:t>
    </dgm:pt>
    <dgm:pt modelId="{34A0671E-EB0A-4B2D-8C47-E365FC80DAED}">
      <dgm:prSet phldrT="[Texto]" custT="1"/>
      <dgm:spPr/>
      <dgm:t>
        <a:bodyPr/>
        <a:lstStyle/>
        <a:p>
          <a:r>
            <a:rPr lang="es-CO" sz="1400" b="1" dirty="0" smtClean="0"/>
            <a:t>A</a:t>
          </a:r>
          <a:r>
            <a:rPr lang="es-CO" sz="1200" b="1" dirty="0" smtClean="0"/>
            <a:t>SOCIADO</a:t>
          </a:r>
          <a:endParaRPr lang="es-CO" sz="1200" b="1" dirty="0"/>
        </a:p>
      </dgm:t>
    </dgm:pt>
    <dgm:pt modelId="{4767EDBE-D35C-4C93-AA19-1E4207F58C0B}" type="parTrans" cxnId="{17F85AB4-CE15-4F14-A695-AA21C22EDE5E}">
      <dgm:prSet/>
      <dgm:spPr/>
      <dgm:t>
        <a:bodyPr/>
        <a:lstStyle/>
        <a:p>
          <a:endParaRPr lang="es-CO"/>
        </a:p>
      </dgm:t>
    </dgm:pt>
    <dgm:pt modelId="{87E82A08-FD7C-46BD-A315-7F9CB4492800}" type="sibTrans" cxnId="{17F85AB4-CE15-4F14-A695-AA21C22EDE5E}">
      <dgm:prSet/>
      <dgm:spPr/>
      <dgm:t>
        <a:bodyPr/>
        <a:lstStyle/>
        <a:p>
          <a:endParaRPr lang="es-CO"/>
        </a:p>
      </dgm:t>
    </dgm:pt>
    <dgm:pt modelId="{9575D0BD-156D-4C47-9098-C89BA89E79D9}">
      <dgm:prSet phldrT="[Texto]" custT="1"/>
      <dgm:spPr/>
      <dgm:t>
        <a:bodyPr/>
        <a:lstStyle/>
        <a:p>
          <a:r>
            <a:rPr lang="es-CO" sz="2400" dirty="0" smtClean="0"/>
            <a:t>Monto para asistencia en viaje USD 10.000</a:t>
          </a:r>
          <a:endParaRPr lang="es-CO" sz="2400" dirty="0"/>
        </a:p>
      </dgm:t>
    </dgm:pt>
    <dgm:pt modelId="{6EC49A64-94B1-416E-8516-55A19D26E912}" type="parTrans" cxnId="{8CFE71A3-0DE7-468C-998D-7CFBCAE88EA8}">
      <dgm:prSet/>
      <dgm:spPr/>
      <dgm:t>
        <a:bodyPr/>
        <a:lstStyle/>
        <a:p>
          <a:endParaRPr lang="es-CO"/>
        </a:p>
      </dgm:t>
    </dgm:pt>
    <dgm:pt modelId="{F4B28AAC-0FDC-4244-BDB4-60FAF5205CAB}" type="sibTrans" cxnId="{8CFE71A3-0DE7-468C-998D-7CFBCAE88EA8}">
      <dgm:prSet/>
      <dgm:spPr/>
      <dgm:t>
        <a:bodyPr/>
        <a:lstStyle/>
        <a:p>
          <a:endParaRPr lang="es-CO"/>
        </a:p>
      </dgm:t>
    </dgm:pt>
    <dgm:pt modelId="{DDDFDFE5-4F59-4A3A-A52C-A6B81560622F}">
      <dgm:prSet phldrT="[Texto]"/>
      <dgm:spPr/>
      <dgm:t>
        <a:bodyPr/>
        <a:lstStyle/>
        <a:p>
          <a:r>
            <a:rPr lang="es-CO" dirty="0" smtClean="0"/>
            <a:t>Oro  </a:t>
          </a:r>
          <a:endParaRPr lang="es-CO" dirty="0"/>
        </a:p>
      </dgm:t>
    </dgm:pt>
    <dgm:pt modelId="{7A764E50-4629-436E-AD7F-159832026FD6}" type="parTrans" cxnId="{3C217EAD-3D0E-493A-84DF-307722B525A3}">
      <dgm:prSet/>
      <dgm:spPr/>
      <dgm:t>
        <a:bodyPr/>
        <a:lstStyle/>
        <a:p>
          <a:endParaRPr lang="es-CO"/>
        </a:p>
      </dgm:t>
    </dgm:pt>
    <dgm:pt modelId="{F6F38826-0BC5-4216-AA13-6537713388E5}" type="sibTrans" cxnId="{3C217EAD-3D0E-493A-84DF-307722B525A3}">
      <dgm:prSet/>
      <dgm:spPr/>
      <dgm:t>
        <a:bodyPr/>
        <a:lstStyle/>
        <a:p>
          <a:endParaRPr lang="es-CO"/>
        </a:p>
      </dgm:t>
    </dgm:pt>
    <dgm:pt modelId="{0ABEF2CD-F257-46B0-990F-F6750DC74743}">
      <dgm:prSet custT="1"/>
      <dgm:spPr/>
      <dgm:t>
        <a:bodyPr/>
        <a:lstStyle/>
        <a:p>
          <a:r>
            <a:rPr lang="es-CO" sz="2400" dirty="0" smtClean="0"/>
            <a:t>Monto para asistencia </a:t>
          </a:r>
          <a:r>
            <a:rPr lang="es-CO" sz="2400" smtClean="0"/>
            <a:t>en viaje </a:t>
          </a:r>
          <a:r>
            <a:rPr lang="es-CO" sz="2000" b="0" dirty="0" smtClean="0"/>
            <a:t>USD 35.000 o € 35.000 </a:t>
          </a:r>
          <a:endParaRPr lang="es-CO" sz="2000" b="0" dirty="0"/>
        </a:p>
      </dgm:t>
    </dgm:pt>
    <dgm:pt modelId="{7B483F8A-4A12-4655-85CB-586450244C47}" type="parTrans" cxnId="{6F9CF809-6B14-4D32-9A38-ABB8C3A8C5D7}">
      <dgm:prSet/>
      <dgm:spPr/>
      <dgm:t>
        <a:bodyPr/>
        <a:lstStyle/>
        <a:p>
          <a:endParaRPr lang="es-CO"/>
        </a:p>
      </dgm:t>
    </dgm:pt>
    <dgm:pt modelId="{E19C56B2-656E-4790-9EC8-5D5D162B5D3A}" type="sibTrans" cxnId="{6F9CF809-6B14-4D32-9A38-ABB8C3A8C5D7}">
      <dgm:prSet/>
      <dgm:spPr/>
      <dgm:t>
        <a:bodyPr/>
        <a:lstStyle/>
        <a:p>
          <a:endParaRPr lang="es-CO"/>
        </a:p>
      </dgm:t>
    </dgm:pt>
    <dgm:pt modelId="{3244C564-0F85-413F-9029-821C1DC9179D}" type="pres">
      <dgm:prSet presAssocID="{5A7792BE-98CA-4A6F-8C71-EE743794B2B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81BD2292-DD98-4A04-B86B-84951E378B15}" type="pres">
      <dgm:prSet presAssocID="{06741CE5-4B85-46BC-BB80-944DAB7110BA}" presName="composite" presStyleCnt="0"/>
      <dgm:spPr/>
    </dgm:pt>
    <dgm:pt modelId="{995FA0E6-A038-4BC1-A72A-152A991934E9}" type="pres">
      <dgm:prSet presAssocID="{06741CE5-4B85-46BC-BB80-944DAB7110BA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7AB493D-7DB7-4C17-9BC8-A902F682F23D}" type="pres">
      <dgm:prSet presAssocID="{06741CE5-4B85-46BC-BB80-944DAB7110BA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D1A32E-11E8-46C2-B427-9DE57FF8E1C3}" type="pres">
      <dgm:prSet presAssocID="{59410C35-1B65-4BAB-B575-8CFEEE52F43D}" presName="sp" presStyleCnt="0"/>
      <dgm:spPr/>
    </dgm:pt>
    <dgm:pt modelId="{89B5F8EF-9AE9-4C76-9C00-C92E5CC4536F}" type="pres">
      <dgm:prSet presAssocID="{27D2BDB0-F53F-438A-82F5-C625493F8EB8}" presName="composite" presStyleCnt="0"/>
      <dgm:spPr/>
    </dgm:pt>
    <dgm:pt modelId="{89C71BFF-BFB3-4FCD-BF0C-0E0ED9A5E227}" type="pres">
      <dgm:prSet presAssocID="{27D2BDB0-F53F-438A-82F5-C625493F8EB8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F76AF2E-6726-489F-8F23-8A6893ECE669}" type="pres">
      <dgm:prSet presAssocID="{27D2BDB0-F53F-438A-82F5-C625493F8EB8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42CF1EE-BA73-4121-9958-52F0EEAC790C}" type="pres">
      <dgm:prSet presAssocID="{C21192A2-3FCB-4FB3-86F1-CA4869B1F63B}" presName="sp" presStyleCnt="0"/>
      <dgm:spPr/>
    </dgm:pt>
    <dgm:pt modelId="{D882EECE-AEE4-4C5E-B4F3-9966C39EAF8F}" type="pres">
      <dgm:prSet presAssocID="{34A0671E-EB0A-4B2D-8C47-E365FC80DAED}" presName="composite" presStyleCnt="0"/>
      <dgm:spPr/>
    </dgm:pt>
    <dgm:pt modelId="{9E76E235-224D-412F-B957-3BFA0F2CB2FC}" type="pres">
      <dgm:prSet presAssocID="{34A0671E-EB0A-4B2D-8C47-E365FC80DAED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0844290-38BC-4EC3-8E59-89A2C381745E}" type="pres">
      <dgm:prSet presAssocID="{34A0671E-EB0A-4B2D-8C47-E365FC80DAED}" presName="descendantText" presStyleLbl="alignAcc1" presStyleIdx="2" presStyleCnt="4" custLinFactNeighborX="1855" custLinFactNeighborY="245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860DF2C-8B0B-4BB4-9DDF-34130E4952BA}" type="pres">
      <dgm:prSet presAssocID="{87E82A08-FD7C-46BD-A315-7F9CB4492800}" presName="sp" presStyleCnt="0"/>
      <dgm:spPr/>
    </dgm:pt>
    <dgm:pt modelId="{B2398E7C-5CC2-428E-AF11-CDCB161DF124}" type="pres">
      <dgm:prSet presAssocID="{DDDFDFE5-4F59-4A3A-A52C-A6B81560622F}" presName="composite" presStyleCnt="0"/>
      <dgm:spPr/>
    </dgm:pt>
    <dgm:pt modelId="{DFCB8A84-85BF-4CE2-BB43-A906FA0CC925}" type="pres">
      <dgm:prSet presAssocID="{DDDFDFE5-4F59-4A3A-A52C-A6B81560622F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A8E30FF-FBBF-499A-9EF0-5B4C6EA8B74E}" type="pres">
      <dgm:prSet presAssocID="{DDDFDFE5-4F59-4A3A-A52C-A6B81560622F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92152C7F-5493-48FE-B55A-6DBC220FBD4B}" srcId="{5A7792BE-98CA-4A6F-8C71-EE743794B2BA}" destId="{27D2BDB0-F53F-438A-82F5-C625493F8EB8}" srcOrd="1" destOrd="0" parTransId="{1EE46F1D-507B-45BB-87F5-E10342D1040B}" sibTransId="{C21192A2-3FCB-4FB3-86F1-CA4869B1F63B}"/>
    <dgm:cxn modelId="{240ECB12-6215-4C52-AFD2-8FF03B72CC96}" type="presOf" srcId="{34A0671E-EB0A-4B2D-8C47-E365FC80DAED}" destId="{9E76E235-224D-412F-B957-3BFA0F2CB2FC}" srcOrd="0" destOrd="0" presId="urn:microsoft.com/office/officeart/2005/8/layout/chevron2"/>
    <dgm:cxn modelId="{91319A90-FF89-4D2D-8686-0BC07A254F73}" type="presOf" srcId="{9575D0BD-156D-4C47-9098-C89BA89E79D9}" destId="{20844290-38BC-4EC3-8E59-89A2C381745E}" srcOrd="0" destOrd="0" presId="urn:microsoft.com/office/officeart/2005/8/layout/chevron2"/>
    <dgm:cxn modelId="{17F85AB4-CE15-4F14-A695-AA21C22EDE5E}" srcId="{5A7792BE-98CA-4A6F-8C71-EE743794B2BA}" destId="{34A0671E-EB0A-4B2D-8C47-E365FC80DAED}" srcOrd="2" destOrd="0" parTransId="{4767EDBE-D35C-4C93-AA19-1E4207F58C0B}" sibTransId="{87E82A08-FD7C-46BD-A315-7F9CB4492800}"/>
    <dgm:cxn modelId="{3C985AA8-18D5-4C8F-A1C5-DA1718829E57}" type="presOf" srcId="{DDDFDFE5-4F59-4A3A-A52C-A6B81560622F}" destId="{DFCB8A84-85BF-4CE2-BB43-A906FA0CC925}" srcOrd="0" destOrd="0" presId="urn:microsoft.com/office/officeart/2005/8/layout/chevron2"/>
    <dgm:cxn modelId="{893FD88E-AB0C-4B81-94E6-EFBABFA68C5D}" type="presOf" srcId="{06741CE5-4B85-46BC-BB80-944DAB7110BA}" destId="{995FA0E6-A038-4BC1-A72A-152A991934E9}" srcOrd="0" destOrd="0" presId="urn:microsoft.com/office/officeart/2005/8/layout/chevron2"/>
    <dgm:cxn modelId="{FC81B4BA-2900-4F0A-BEA8-11279E9FB422}" type="presOf" srcId="{DCB69CF7-B537-426D-B417-3CD413399FA5}" destId="{CF76AF2E-6726-489F-8F23-8A6893ECE669}" srcOrd="0" destOrd="0" presId="urn:microsoft.com/office/officeart/2005/8/layout/chevron2"/>
    <dgm:cxn modelId="{6F9CF809-6B14-4D32-9A38-ABB8C3A8C5D7}" srcId="{DDDFDFE5-4F59-4A3A-A52C-A6B81560622F}" destId="{0ABEF2CD-F257-46B0-990F-F6750DC74743}" srcOrd="0" destOrd="0" parTransId="{7B483F8A-4A12-4655-85CB-586450244C47}" sibTransId="{E19C56B2-656E-4790-9EC8-5D5D162B5D3A}"/>
    <dgm:cxn modelId="{4E5653FB-C294-4754-BD03-333FE2E7AE86}" srcId="{5A7792BE-98CA-4A6F-8C71-EE743794B2BA}" destId="{06741CE5-4B85-46BC-BB80-944DAB7110BA}" srcOrd="0" destOrd="0" parTransId="{7BC3E8E9-2025-4662-B106-AD563045AAAE}" sibTransId="{59410C35-1B65-4BAB-B575-8CFEEE52F43D}"/>
    <dgm:cxn modelId="{F8B10D4F-A801-45CA-8088-7A503EF83697}" type="presOf" srcId="{0ABEF2CD-F257-46B0-990F-F6750DC74743}" destId="{CA8E30FF-FBBF-499A-9EF0-5B4C6EA8B74E}" srcOrd="0" destOrd="0" presId="urn:microsoft.com/office/officeart/2005/8/layout/chevron2"/>
    <dgm:cxn modelId="{BE2C816F-5D7D-457A-A843-66FD3E9EFE6C}" type="presOf" srcId="{5A7792BE-98CA-4A6F-8C71-EE743794B2BA}" destId="{3244C564-0F85-413F-9029-821C1DC9179D}" srcOrd="0" destOrd="0" presId="urn:microsoft.com/office/officeart/2005/8/layout/chevron2"/>
    <dgm:cxn modelId="{8CFE71A3-0DE7-468C-998D-7CFBCAE88EA8}" srcId="{34A0671E-EB0A-4B2D-8C47-E365FC80DAED}" destId="{9575D0BD-156D-4C47-9098-C89BA89E79D9}" srcOrd="0" destOrd="0" parTransId="{6EC49A64-94B1-416E-8516-55A19D26E912}" sibTransId="{F4B28AAC-0FDC-4244-BDB4-60FAF5205CAB}"/>
    <dgm:cxn modelId="{63495374-8A23-4507-8529-BDF1F3101515}" srcId="{06741CE5-4B85-46BC-BB80-944DAB7110BA}" destId="{DC2FDB78-1DFE-44BE-986A-7B4849865EE5}" srcOrd="0" destOrd="0" parTransId="{C86ACD8A-5EE8-4636-B98A-C51405C36598}" sibTransId="{47957AA1-72FA-4266-80CE-21311D232FD5}"/>
    <dgm:cxn modelId="{5F4771F5-A229-4D36-B80E-7AF7A1E01C5C}" type="presOf" srcId="{DC2FDB78-1DFE-44BE-986A-7B4849865EE5}" destId="{77AB493D-7DB7-4C17-9BC8-A902F682F23D}" srcOrd="0" destOrd="0" presId="urn:microsoft.com/office/officeart/2005/8/layout/chevron2"/>
    <dgm:cxn modelId="{A1288551-8B07-4881-AB6E-6F53561A1E08}" srcId="{27D2BDB0-F53F-438A-82F5-C625493F8EB8}" destId="{DCB69CF7-B537-426D-B417-3CD413399FA5}" srcOrd="0" destOrd="0" parTransId="{3CC8FA5F-2A5C-4A2E-A185-44A12A7B6CBB}" sibTransId="{9BA8926C-84BD-4F75-A83B-D9F80B14D73B}"/>
    <dgm:cxn modelId="{3C217EAD-3D0E-493A-84DF-307722B525A3}" srcId="{5A7792BE-98CA-4A6F-8C71-EE743794B2BA}" destId="{DDDFDFE5-4F59-4A3A-A52C-A6B81560622F}" srcOrd="3" destOrd="0" parTransId="{7A764E50-4629-436E-AD7F-159832026FD6}" sibTransId="{F6F38826-0BC5-4216-AA13-6537713388E5}"/>
    <dgm:cxn modelId="{73A0A3CC-4A9F-4A04-90D4-4C2E0988CF89}" type="presOf" srcId="{27D2BDB0-F53F-438A-82F5-C625493F8EB8}" destId="{89C71BFF-BFB3-4FCD-BF0C-0E0ED9A5E227}" srcOrd="0" destOrd="0" presId="urn:microsoft.com/office/officeart/2005/8/layout/chevron2"/>
    <dgm:cxn modelId="{E9211A5C-C909-46A5-A07A-8C3D837B0D65}" type="presParOf" srcId="{3244C564-0F85-413F-9029-821C1DC9179D}" destId="{81BD2292-DD98-4A04-B86B-84951E378B15}" srcOrd="0" destOrd="0" presId="urn:microsoft.com/office/officeart/2005/8/layout/chevron2"/>
    <dgm:cxn modelId="{25599549-DE9C-426C-894B-8D207E434F9A}" type="presParOf" srcId="{81BD2292-DD98-4A04-B86B-84951E378B15}" destId="{995FA0E6-A038-4BC1-A72A-152A991934E9}" srcOrd="0" destOrd="0" presId="urn:microsoft.com/office/officeart/2005/8/layout/chevron2"/>
    <dgm:cxn modelId="{A1E3F59E-F60B-4553-BAD9-874EB4E65E80}" type="presParOf" srcId="{81BD2292-DD98-4A04-B86B-84951E378B15}" destId="{77AB493D-7DB7-4C17-9BC8-A902F682F23D}" srcOrd="1" destOrd="0" presId="urn:microsoft.com/office/officeart/2005/8/layout/chevron2"/>
    <dgm:cxn modelId="{6434CBFC-76ED-4216-9440-2FBD3587E877}" type="presParOf" srcId="{3244C564-0F85-413F-9029-821C1DC9179D}" destId="{FBD1A32E-11E8-46C2-B427-9DE57FF8E1C3}" srcOrd="1" destOrd="0" presId="urn:microsoft.com/office/officeart/2005/8/layout/chevron2"/>
    <dgm:cxn modelId="{C8BFF996-F409-4D91-B991-FF33545AD47A}" type="presParOf" srcId="{3244C564-0F85-413F-9029-821C1DC9179D}" destId="{89B5F8EF-9AE9-4C76-9C00-C92E5CC4536F}" srcOrd="2" destOrd="0" presId="urn:microsoft.com/office/officeart/2005/8/layout/chevron2"/>
    <dgm:cxn modelId="{341525AA-8116-484C-8248-39A93CB4345D}" type="presParOf" srcId="{89B5F8EF-9AE9-4C76-9C00-C92E5CC4536F}" destId="{89C71BFF-BFB3-4FCD-BF0C-0E0ED9A5E227}" srcOrd="0" destOrd="0" presId="urn:microsoft.com/office/officeart/2005/8/layout/chevron2"/>
    <dgm:cxn modelId="{A15B7D16-C6A3-44E4-8C81-EFB75B9FFB73}" type="presParOf" srcId="{89B5F8EF-9AE9-4C76-9C00-C92E5CC4536F}" destId="{CF76AF2E-6726-489F-8F23-8A6893ECE669}" srcOrd="1" destOrd="0" presId="urn:microsoft.com/office/officeart/2005/8/layout/chevron2"/>
    <dgm:cxn modelId="{EC6AB61A-50E6-4DAE-A7A5-B2D7924C0371}" type="presParOf" srcId="{3244C564-0F85-413F-9029-821C1DC9179D}" destId="{442CF1EE-BA73-4121-9958-52F0EEAC790C}" srcOrd="3" destOrd="0" presId="urn:microsoft.com/office/officeart/2005/8/layout/chevron2"/>
    <dgm:cxn modelId="{E10B78D6-6F83-4477-AA5F-2566984D2B23}" type="presParOf" srcId="{3244C564-0F85-413F-9029-821C1DC9179D}" destId="{D882EECE-AEE4-4C5E-B4F3-9966C39EAF8F}" srcOrd="4" destOrd="0" presId="urn:microsoft.com/office/officeart/2005/8/layout/chevron2"/>
    <dgm:cxn modelId="{5E770139-469C-487E-817B-65B3B8D55710}" type="presParOf" srcId="{D882EECE-AEE4-4C5E-B4F3-9966C39EAF8F}" destId="{9E76E235-224D-412F-B957-3BFA0F2CB2FC}" srcOrd="0" destOrd="0" presId="urn:microsoft.com/office/officeart/2005/8/layout/chevron2"/>
    <dgm:cxn modelId="{905C1F8E-23B9-42B3-B5B2-2C5432492109}" type="presParOf" srcId="{D882EECE-AEE4-4C5E-B4F3-9966C39EAF8F}" destId="{20844290-38BC-4EC3-8E59-89A2C381745E}" srcOrd="1" destOrd="0" presId="urn:microsoft.com/office/officeart/2005/8/layout/chevron2"/>
    <dgm:cxn modelId="{49AD699C-E218-444D-B689-402DC20E3268}" type="presParOf" srcId="{3244C564-0F85-413F-9029-821C1DC9179D}" destId="{9860DF2C-8B0B-4BB4-9DDF-34130E4952BA}" srcOrd="5" destOrd="0" presId="urn:microsoft.com/office/officeart/2005/8/layout/chevron2"/>
    <dgm:cxn modelId="{DE56AD96-7922-41C3-87AF-F368DD8CCE61}" type="presParOf" srcId="{3244C564-0F85-413F-9029-821C1DC9179D}" destId="{B2398E7C-5CC2-428E-AF11-CDCB161DF124}" srcOrd="6" destOrd="0" presId="urn:microsoft.com/office/officeart/2005/8/layout/chevron2"/>
    <dgm:cxn modelId="{7A05AAB5-2393-4D66-89B0-BE609D3B4F67}" type="presParOf" srcId="{B2398E7C-5CC2-428E-AF11-CDCB161DF124}" destId="{DFCB8A84-85BF-4CE2-BB43-A906FA0CC925}" srcOrd="0" destOrd="0" presId="urn:microsoft.com/office/officeart/2005/8/layout/chevron2"/>
    <dgm:cxn modelId="{CAB01EAC-AA07-447C-A0E3-6A782B930AE2}" type="presParOf" srcId="{B2398E7C-5CC2-428E-AF11-CDCB161DF124}" destId="{CA8E30FF-FBBF-499A-9EF0-5B4C6EA8B74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213956-3C83-45B6-A91F-D9426563E365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1A6A1504-19C2-4C4C-ABE5-6CF0297B64E4}">
      <dgm:prSet phldrT="[Texto]" custT="1"/>
      <dgm:spPr/>
      <dgm:t>
        <a:bodyPr/>
        <a:lstStyle/>
        <a:p>
          <a:pPr algn="l"/>
          <a:r>
            <a:rPr lang="es-CO" sz="3200" dirty="0" smtClean="0">
              <a:solidFill>
                <a:schemeClr val="tx1"/>
              </a:solidFill>
              <a:latin typeface="+mn-lt"/>
            </a:rPr>
            <a:t>Línea Nacional 018000118555</a:t>
          </a:r>
          <a:endParaRPr lang="es-CO" sz="1800" dirty="0" smtClean="0">
            <a:solidFill>
              <a:schemeClr val="tx1"/>
            </a:solidFill>
            <a:latin typeface="+mn-lt"/>
          </a:endParaRPr>
        </a:p>
        <a:p>
          <a:pPr algn="l"/>
          <a:r>
            <a:rPr lang="es-CO" sz="1800" dirty="0" smtClean="0">
              <a:solidFill>
                <a:schemeClr val="tx1"/>
              </a:solidFill>
            </a:rPr>
            <a:t>En esta línea se manejan activaciones pre -viaje, elaboración de certificaciones y ventas de días complementarios o aumento de montos asistenciales.</a:t>
          </a:r>
          <a:endParaRPr lang="es-CO" sz="1800" dirty="0">
            <a:solidFill>
              <a:schemeClr val="tx1"/>
            </a:solidFill>
            <a:latin typeface="+mn-lt"/>
          </a:endParaRPr>
        </a:p>
      </dgm:t>
    </dgm:pt>
    <dgm:pt modelId="{5829106A-A842-4C04-B162-80F87B00F5BF}" type="parTrans" cxnId="{3C6B36C3-D772-4DDF-BC3D-3DBDAD6DF7D2}">
      <dgm:prSet/>
      <dgm:spPr/>
      <dgm:t>
        <a:bodyPr/>
        <a:lstStyle/>
        <a:p>
          <a:endParaRPr lang="es-CO"/>
        </a:p>
      </dgm:t>
    </dgm:pt>
    <dgm:pt modelId="{C32BBEE4-D6E8-4839-93CD-CB06ADAAC406}" type="sibTrans" cxnId="{3C6B36C3-D772-4DDF-BC3D-3DBDAD6DF7D2}">
      <dgm:prSet/>
      <dgm:spPr/>
      <dgm:t>
        <a:bodyPr/>
        <a:lstStyle/>
        <a:p>
          <a:endParaRPr lang="es-CO"/>
        </a:p>
      </dgm:t>
    </dgm:pt>
    <dgm:pt modelId="{C3A94051-8D52-456C-9CD7-7D722BB478BF}">
      <dgm:prSet phldrT="[Texto]"/>
      <dgm:spPr/>
      <dgm:t>
        <a:bodyPr/>
        <a:lstStyle/>
        <a:p>
          <a:endParaRPr lang="es-CO" dirty="0"/>
        </a:p>
      </dgm:t>
    </dgm:pt>
    <dgm:pt modelId="{E1374152-F6BC-4E90-BDA3-ABAF8FB0169B}" type="parTrans" cxnId="{F8105610-1F98-4F32-B88B-503B6B877879}">
      <dgm:prSet/>
      <dgm:spPr/>
      <dgm:t>
        <a:bodyPr/>
        <a:lstStyle/>
        <a:p>
          <a:endParaRPr lang="es-CO"/>
        </a:p>
      </dgm:t>
    </dgm:pt>
    <dgm:pt modelId="{D60618A7-BEF0-4FD3-90C1-D638ECB81012}" type="sibTrans" cxnId="{F8105610-1F98-4F32-B88B-503B6B877879}">
      <dgm:prSet/>
      <dgm:spPr/>
      <dgm:t>
        <a:bodyPr/>
        <a:lstStyle/>
        <a:p>
          <a:endParaRPr lang="es-CO"/>
        </a:p>
      </dgm:t>
    </dgm:pt>
    <dgm:pt modelId="{4617BB34-F61E-40A1-9D08-903FFC261DD0}">
      <dgm:prSet phldrT="[Texto]" custT="1"/>
      <dgm:spPr>
        <a:solidFill>
          <a:schemeClr val="bg1">
            <a:lumMod val="65000"/>
          </a:schemeClr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pPr algn="l"/>
          <a:r>
            <a:rPr lang="es-ES" sz="2400" b="1" dirty="0" smtClean="0">
              <a:solidFill>
                <a:schemeClr val="tx1"/>
              </a:solidFill>
              <a:latin typeface="+mn-lt"/>
            </a:rPr>
            <a:t>Línea para solicitud de asistencias en viaje</a:t>
          </a:r>
        </a:p>
        <a:p>
          <a:pPr algn="l"/>
          <a:r>
            <a:rPr lang="es-ES" sz="1800" b="0" i="0" dirty="0" smtClean="0">
              <a:solidFill>
                <a:schemeClr val="tx1"/>
              </a:solidFill>
            </a:rPr>
            <a:t>Desde </a:t>
          </a:r>
          <a:r>
            <a:rPr lang="es-ES" sz="2400" b="0" i="0" dirty="0" smtClean="0">
              <a:solidFill>
                <a:schemeClr val="tx1"/>
              </a:solidFill>
            </a:rPr>
            <a:t>USA</a:t>
          </a:r>
          <a:r>
            <a:rPr lang="es-ES" sz="1800" b="0" i="0" dirty="0" smtClean="0">
              <a:solidFill>
                <a:schemeClr val="tx1"/>
              </a:solidFill>
            </a:rPr>
            <a:t> y CANADÁ línea gratuita:1-8663131531</a:t>
          </a:r>
        </a:p>
        <a:p>
          <a:pPr algn="l"/>
          <a:r>
            <a:rPr lang="es-ES" sz="1800" b="0" i="0" dirty="0" smtClean="0">
              <a:solidFill>
                <a:schemeClr val="tx1"/>
              </a:solidFill>
            </a:rPr>
            <a:t>Desde el resto del mundo al 57-1- 2187755, por cobro revertido</a:t>
          </a:r>
          <a:endParaRPr lang="es-CO" sz="1800" b="0" i="0" dirty="0">
            <a:solidFill>
              <a:schemeClr val="tx1"/>
            </a:solidFill>
          </a:endParaRPr>
        </a:p>
      </dgm:t>
    </dgm:pt>
    <dgm:pt modelId="{18ECFC59-15BA-4DA4-BFA7-074CBB63EEB2}" type="parTrans" cxnId="{346B22A0-BCBE-4787-8BCE-2E3368EFB307}">
      <dgm:prSet/>
      <dgm:spPr/>
      <dgm:t>
        <a:bodyPr/>
        <a:lstStyle/>
        <a:p>
          <a:endParaRPr lang="es-CO"/>
        </a:p>
      </dgm:t>
    </dgm:pt>
    <dgm:pt modelId="{A057B5DD-3EC8-4ABE-B2B1-AEC55DDE8892}" type="sibTrans" cxnId="{346B22A0-BCBE-4787-8BCE-2E3368EFB307}">
      <dgm:prSet/>
      <dgm:spPr/>
      <dgm:t>
        <a:bodyPr/>
        <a:lstStyle/>
        <a:p>
          <a:endParaRPr lang="es-CO"/>
        </a:p>
      </dgm:t>
    </dgm:pt>
    <dgm:pt modelId="{5D84FED8-0C3C-4EA4-A569-A22076B15264}">
      <dgm:prSet phldrT="[Texto]"/>
      <dgm:spPr/>
      <dgm:t>
        <a:bodyPr/>
        <a:lstStyle/>
        <a:p>
          <a:endParaRPr lang="es-CO" dirty="0"/>
        </a:p>
      </dgm:t>
    </dgm:pt>
    <dgm:pt modelId="{84A93767-B0AE-4ED8-9118-69BC7CD62348}" type="parTrans" cxnId="{4D8AD0AB-61F9-41D5-BBC9-F34CED26613A}">
      <dgm:prSet/>
      <dgm:spPr/>
      <dgm:t>
        <a:bodyPr/>
        <a:lstStyle/>
        <a:p>
          <a:endParaRPr lang="es-CO"/>
        </a:p>
      </dgm:t>
    </dgm:pt>
    <dgm:pt modelId="{EBDB6D14-1733-44CC-8E9D-71CBCBF80CF7}" type="sibTrans" cxnId="{4D8AD0AB-61F9-41D5-BBC9-F34CED26613A}">
      <dgm:prSet/>
      <dgm:spPr/>
      <dgm:t>
        <a:bodyPr/>
        <a:lstStyle/>
        <a:p>
          <a:endParaRPr lang="es-CO"/>
        </a:p>
      </dgm:t>
    </dgm:pt>
    <dgm:pt modelId="{894BCF92-69AF-4034-9EDC-13743650CC71}" type="pres">
      <dgm:prSet presAssocID="{FA213956-3C83-45B6-A91F-D9426563E36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CDBA8CCB-C1B7-41C7-80C0-E3823D79772B}" type="pres">
      <dgm:prSet presAssocID="{1A6A1504-19C2-4C4C-ABE5-6CF0297B64E4}" presName="parentText" presStyleLbl="node1" presStyleIdx="0" presStyleCnt="2" custLinFactNeighborX="29919" custLinFactNeighborY="44477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1B8B802-DCB5-44BA-BA46-1D8BF0C2F607}" type="pres">
      <dgm:prSet presAssocID="{1A6A1504-19C2-4C4C-ABE5-6CF0297B64E4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3E4DBF0-1EBE-452B-9662-6760ACDDBC98}" type="pres">
      <dgm:prSet presAssocID="{4617BB34-F61E-40A1-9D08-903FFC261DD0}" presName="parentText" presStyleLbl="node1" presStyleIdx="1" presStyleCnt="2" custLinFactY="4168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B2C939-18E9-4F12-8845-041F34E319A1}" type="pres">
      <dgm:prSet presAssocID="{4617BB34-F61E-40A1-9D08-903FFC261DD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5F34E25-19E8-4693-A68D-2935DA262CA2}" type="presOf" srcId="{1A6A1504-19C2-4C4C-ABE5-6CF0297B64E4}" destId="{CDBA8CCB-C1B7-41C7-80C0-E3823D79772B}" srcOrd="0" destOrd="0" presId="urn:microsoft.com/office/officeart/2005/8/layout/vList2"/>
    <dgm:cxn modelId="{7B323322-2F7F-43E9-9B40-51A7824A6C04}" type="presOf" srcId="{4617BB34-F61E-40A1-9D08-903FFC261DD0}" destId="{43E4DBF0-1EBE-452B-9662-6760ACDDBC98}" srcOrd="0" destOrd="0" presId="urn:microsoft.com/office/officeart/2005/8/layout/vList2"/>
    <dgm:cxn modelId="{346B22A0-BCBE-4787-8BCE-2E3368EFB307}" srcId="{FA213956-3C83-45B6-A91F-D9426563E365}" destId="{4617BB34-F61E-40A1-9D08-903FFC261DD0}" srcOrd="1" destOrd="0" parTransId="{18ECFC59-15BA-4DA4-BFA7-074CBB63EEB2}" sibTransId="{A057B5DD-3EC8-4ABE-B2B1-AEC55DDE8892}"/>
    <dgm:cxn modelId="{F8105610-1F98-4F32-B88B-503B6B877879}" srcId="{1A6A1504-19C2-4C4C-ABE5-6CF0297B64E4}" destId="{C3A94051-8D52-456C-9CD7-7D722BB478BF}" srcOrd="0" destOrd="0" parTransId="{E1374152-F6BC-4E90-BDA3-ABAF8FB0169B}" sibTransId="{D60618A7-BEF0-4FD3-90C1-D638ECB81012}"/>
    <dgm:cxn modelId="{CAC9FB87-B738-495B-AC4B-9E529E8B55FE}" type="presOf" srcId="{C3A94051-8D52-456C-9CD7-7D722BB478BF}" destId="{81B8B802-DCB5-44BA-BA46-1D8BF0C2F607}" srcOrd="0" destOrd="0" presId="urn:microsoft.com/office/officeart/2005/8/layout/vList2"/>
    <dgm:cxn modelId="{070387C3-730E-427C-8560-3BECCB2795C9}" type="presOf" srcId="{FA213956-3C83-45B6-A91F-D9426563E365}" destId="{894BCF92-69AF-4034-9EDC-13743650CC71}" srcOrd="0" destOrd="0" presId="urn:microsoft.com/office/officeart/2005/8/layout/vList2"/>
    <dgm:cxn modelId="{1E04939C-4811-4A65-B54A-809F1E7959A8}" type="presOf" srcId="{5D84FED8-0C3C-4EA4-A569-A22076B15264}" destId="{41B2C939-18E9-4F12-8845-041F34E319A1}" srcOrd="0" destOrd="0" presId="urn:microsoft.com/office/officeart/2005/8/layout/vList2"/>
    <dgm:cxn modelId="{3C6B36C3-D772-4DDF-BC3D-3DBDAD6DF7D2}" srcId="{FA213956-3C83-45B6-A91F-D9426563E365}" destId="{1A6A1504-19C2-4C4C-ABE5-6CF0297B64E4}" srcOrd="0" destOrd="0" parTransId="{5829106A-A842-4C04-B162-80F87B00F5BF}" sibTransId="{C32BBEE4-D6E8-4839-93CD-CB06ADAAC406}"/>
    <dgm:cxn modelId="{4D8AD0AB-61F9-41D5-BBC9-F34CED26613A}" srcId="{4617BB34-F61E-40A1-9D08-903FFC261DD0}" destId="{5D84FED8-0C3C-4EA4-A569-A22076B15264}" srcOrd="0" destOrd="0" parTransId="{84A93767-B0AE-4ED8-9118-69BC7CD62348}" sibTransId="{EBDB6D14-1733-44CC-8E9D-71CBCBF80CF7}"/>
    <dgm:cxn modelId="{FAAECFFA-EB67-4CE4-8CB5-F2C2B4F70941}" type="presParOf" srcId="{894BCF92-69AF-4034-9EDC-13743650CC71}" destId="{CDBA8CCB-C1B7-41C7-80C0-E3823D79772B}" srcOrd="0" destOrd="0" presId="urn:microsoft.com/office/officeart/2005/8/layout/vList2"/>
    <dgm:cxn modelId="{52A582E8-AF24-4766-8F41-F0BF6B49122F}" type="presParOf" srcId="{894BCF92-69AF-4034-9EDC-13743650CC71}" destId="{81B8B802-DCB5-44BA-BA46-1D8BF0C2F607}" srcOrd="1" destOrd="0" presId="urn:microsoft.com/office/officeart/2005/8/layout/vList2"/>
    <dgm:cxn modelId="{859CA32F-E28F-4996-A198-F8192E9C144B}" type="presParOf" srcId="{894BCF92-69AF-4034-9EDC-13743650CC71}" destId="{43E4DBF0-1EBE-452B-9662-6760ACDDBC98}" srcOrd="2" destOrd="0" presId="urn:microsoft.com/office/officeart/2005/8/layout/vList2"/>
    <dgm:cxn modelId="{787ECF13-2976-4F02-9BD7-1F561329126D}" type="presParOf" srcId="{894BCF92-69AF-4034-9EDC-13743650CC71}" destId="{41B2C939-18E9-4F12-8845-041F34E319A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632DE9-8EF1-47FA-99B6-CE0E96FC4856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7E6340FA-EA7E-4B26-9D4D-E1A7AF8B2399}">
      <dgm:prSet phldrT="[Texto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s-CO" b="1" dirty="0" smtClean="0"/>
            <a:t>CLASSIC COOMEVA</a:t>
          </a:r>
        </a:p>
        <a:p>
          <a:r>
            <a:rPr lang="es-CO" b="0" dirty="0" smtClean="0"/>
            <a:t>Monto USD 50.000</a:t>
          </a:r>
          <a:endParaRPr lang="es-CO" b="0" dirty="0"/>
        </a:p>
      </dgm:t>
    </dgm:pt>
    <dgm:pt modelId="{1D3F88E1-4A12-4404-81A3-324EEC51EAF1}" type="parTrans" cxnId="{FB73C696-0606-496D-8B7B-2E61CB4C18A0}">
      <dgm:prSet/>
      <dgm:spPr/>
      <dgm:t>
        <a:bodyPr/>
        <a:lstStyle/>
        <a:p>
          <a:endParaRPr lang="es-CO"/>
        </a:p>
      </dgm:t>
    </dgm:pt>
    <dgm:pt modelId="{E9809F9D-703A-4BF4-B0ED-66757B3CC3E7}" type="sibTrans" cxnId="{FB73C696-0606-496D-8B7B-2E61CB4C18A0}">
      <dgm:prSet/>
      <dgm:spPr/>
      <dgm:t>
        <a:bodyPr/>
        <a:lstStyle/>
        <a:p>
          <a:endParaRPr lang="es-CO"/>
        </a:p>
      </dgm:t>
    </dgm:pt>
    <dgm:pt modelId="{57C5A287-3C53-4C23-A18E-4D502F503963}">
      <dgm:prSet phldrT="[Texto]"/>
      <dgm:spPr>
        <a:solidFill>
          <a:schemeClr val="bg1">
            <a:lumMod val="85000"/>
            <a:alpha val="90000"/>
          </a:schemeClr>
        </a:solidFill>
      </dgm:spPr>
      <dgm:t>
        <a:bodyPr/>
        <a:lstStyle/>
        <a:p>
          <a:r>
            <a:rPr lang="es-CO" b="1" dirty="0" smtClean="0"/>
            <a:t>COOMEVA YOUNG</a:t>
          </a:r>
        </a:p>
        <a:p>
          <a:r>
            <a:rPr lang="es-CO" b="0" dirty="0" smtClean="0"/>
            <a:t>Monto USD 100.000</a:t>
          </a:r>
          <a:endParaRPr lang="es-CO" b="0" dirty="0"/>
        </a:p>
      </dgm:t>
    </dgm:pt>
    <dgm:pt modelId="{15DB12C9-6503-48A8-A0D0-520100827C30}" type="parTrans" cxnId="{36A2336C-0D8E-4AFD-92A9-DD73A0EE8B45}">
      <dgm:prSet/>
      <dgm:spPr/>
      <dgm:t>
        <a:bodyPr/>
        <a:lstStyle/>
        <a:p>
          <a:endParaRPr lang="es-CO"/>
        </a:p>
      </dgm:t>
    </dgm:pt>
    <dgm:pt modelId="{CEEE6C39-F214-46BC-BDFC-42BCDD74F43A}" type="sibTrans" cxnId="{36A2336C-0D8E-4AFD-92A9-DD73A0EE8B45}">
      <dgm:prSet/>
      <dgm:spPr/>
      <dgm:t>
        <a:bodyPr/>
        <a:lstStyle/>
        <a:p>
          <a:endParaRPr lang="es-CO"/>
        </a:p>
      </dgm:t>
    </dgm:pt>
    <dgm:pt modelId="{D7CD138B-18DF-4139-B9E5-33AC05886462}">
      <dgm:prSet phldrT="[Texto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s-CO" dirty="0" smtClean="0"/>
            <a:t>Portafolio Vacacional AC</a:t>
          </a:r>
        </a:p>
        <a:p>
          <a:r>
            <a:rPr lang="es-CO" dirty="0" smtClean="0"/>
            <a:t>con tarifas preferenciales</a:t>
          </a:r>
          <a:endParaRPr lang="es-CO" dirty="0"/>
        </a:p>
      </dgm:t>
    </dgm:pt>
    <dgm:pt modelId="{7A6A4E2D-F573-42F3-BDE1-B7687B9AC8D1}" type="parTrans" cxnId="{7071DCBF-21E9-4508-AB24-FFCA3687E3C1}">
      <dgm:prSet/>
      <dgm:spPr/>
      <dgm:t>
        <a:bodyPr/>
        <a:lstStyle/>
        <a:p>
          <a:endParaRPr lang="es-CO"/>
        </a:p>
      </dgm:t>
    </dgm:pt>
    <dgm:pt modelId="{4598CF40-6E4A-40CF-A50D-10855671BA61}" type="sibTrans" cxnId="{7071DCBF-21E9-4508-AB24-FFCA3687E3C1}">
      <dgm:prSet/>
      <dgm:spPr/>
      <dgm:t>
        <a:bodyPr/>
        <a:lstStyle/>
        <a:p>
          <a:endParaRPr lang="es-CO"/>
        </a:p>
      </dgm:t>
    </dgm:pt>
    <dgm:pt modelId="{7CEC6A25-CDF5-4615-B308-BCB8B3E75A03}" type="pres">
      <dgm:prSet presAssocID="{7A632DE9-8EF1-47FA-99B6-CE0E96FC4856}" presName="compositeShape" presStyleCnt="0">
        <dgm:presLayoutVars>
          <dgm:dir/>
          <dgm:resizeHandles/>
        </dgm:presLayoutVars>
      </dgm:prSet>
      <dgm:spPr/>
    </dgm:pt>
    <dgm:pt modelId="{3393CBCF-1099-4787-9831-73572ACCB5BE}" type="pres">
      <dgm:prSet presAssocID="{7A632DE9-8EF1-47FA-99B6-CE0E96FC4856}" presName="pyramid" presStyleLbl="node1" presStyleIdx="0" presStyleCnt="1" custLinFactNeighborX="-3763"/>
      <dgm:spPr>
        <a:solidFill>
          <a:srgbClr val="008000"/>
        </a:solidFill>
      </dgm:spPr>
    </dgm:pt>
    <dgm:pt modelId="{BD5AE855-B314-4290-9B27-FF2EC8D5AD1C}" type="pres">
      <dgm:prSet presAssocID="{7A632DE9-8EF1-47FA-99B6-CE0E96FC4856}" presName="theList" presStyleCnt="0"/>
      <dgm:spPr/>
    </dgm:pt>
    <dgm:pt modelId="{6AF88067-1819-4A82-AB33-53F83D5B895A}" type="pres">
      <dgm:prSet presAssocID="{7E6340FA-EA7E-4B26-9D4D-E1A7AF8B2399}" presName="aNode" presStyleLbl="fgAcc1" presStyleIdx="0" presStyleCnt="3" custLinFactNeighborX="-8708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4DDA1A2-864F-427C-9B1C-0E5995CCB4EC}" type="pres">
      <dgm:prSet presAssocID="{7E6340FA-EA7E-4B26-9D4D-E1A7AF8B2399}" presName="aSpace" presStyleCnt="0"/>
      <dgm:spPr/>
    </dgm:pt>
    <dgm:pt modelId="{AE38F611-F8A7-49CA-BD7D-565CD27E21C4}" type="pres">
      <dgm:prSet presAssocID="{57C5A287-3C53-4C23-A18E-4D502F503963}" presName="aNode" presStyleLbl="fgAcc1" presStyleIdx="1" presStyleCnt="3" custLinFactNeighborX="-8708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16462FA-BBD4-4A52-A347-4499711B402F}" type="pres">
      <dgm:prSet presAssocID="{57C5A287-3C53-4C23-A18E-4D502F503963}" presName="aSpace" presStyleCnt="0"/>
      <dgm:spPr/>
    </dgm:pt>
    <dgm:pt modelId="{26774BC5-9C19-487B-BD14-B8A45A0B02DA}" type="pres">
      <dgm:prSet presAssocID="{D7CD138B-18DF-4139-B9E5-33AC05886462}" presName="aNode" presStyleLbl="fgAcc1" presStyleIdx="2" presStyleCnt="3" custLinFactNeighborX="-84492" custLinFactNeighborY="-3083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C94535D-7DA7-4EAA-8C8E-20AD59160FC7}" type="pres">
      <dgm:prSet presAssocID="{D7CD138B-18DF-4139-B9E5-33AC05886462}" presName="aSpace" presStyleCnt="0"/>
      <dgm:spPr/>
    </dgm:pt>
  </dgm:ptLst>
  <dgm:cxnLst>
    <dgm:cxn modelId="{FB73C696-0606-496D-8B7B-2E61CB4C18A0}" srcId="{7A632DE9-8EF1-47FA-99B6-CE0E96FC4856}" destId="{7E6340FA-EA7E-4B26-9D4D-E1A7AF8B2399}" srcOrd="0" destOrd="0" parTransId="{1D3F88E1-4A12-4404-81A3-324EEC51EAF1}" sibTransId="{E9809F9D-703A-4BF4-B0ED-66757B3CC3E7}"/>
    <dgm:cxn modelId="{C2687C50-5833-45C9-9E66-4AC6DA367677}" type="presOf" srcId="{57C5A287-3C53-4C23-A18E-4D502F503963}" destId="{AE38F611-F8A7-49CA-BD7D-565CD27E21C4}" srcOrd="0" destOrd="0" presId="urn:microsoft.com/office/officeart/2005/8/layout/pyramid2"/>
    <dgm:cxn modelId="{36A2336C-0D8E-4AFD-92A9-DD73A0EE8B45}" srcId="{7A632DE9-8EF1-47FA-99B6-CE0E96FC4856}" destId="{57C5A287-3C53-4C23-A18E-4D502F503963}" srcOrd="1" destOrd="0" parTransId="{15DB12C9-6503-48A8-A0D0-520100827C30}" sibTransId="{CEEE6C39-F214-46BC-BDFC-42BCDD74F43A}"/>
    <dgm:cxn modelId="{68C63D84-1111-448B-852E-E484070377C0}" type="presOf" srcId="{D7CD138B-18DF-4139-B9E5-33AC05886462}" destId="{26774BC5-9C19-487B-BD14-B8A45A0B02DA}" srcOrd="0" destOrd="0" presId="urn:microsoft.com/office/officeart/2005/8/layout/pyramid2"/>
    <dgm:cxn modelId="{7071DCBF-21E9-4508-AB24-FFCA3687E3C1}" srcId="{7A632DE9-8EF1-47FA-99B6-CE0E96FC4856}" destId="{D7CD138B-18DF-4139-B9E5-33AC05886462}" srcOrd="2" destOrd="0" parTransId="{7A6A4E2D-F573-42F3-BDE1-B7687B9AC8D1}" sibTransId="{4598CF40-6E4A-40CF-A50D-10855671BA61}"/>
    <dgm:cxn modelId="{8553A274-1E43-480F-BB50-48B9D114EC93}" type="presOf" srcId="{7A632DE9-8EF1-47FA-99B6-CE0E96FC4856}" destId="{7CEC6A25-CDF5-4615-B308-BCB8B3E75A03}" srcOrd="0" destOrd="0" presId="urn:microsoft.com/office/officeart/2005/8/layout/pyramid2"/>
    <dgm:cxn modelId="{22A1C2F6-B065-42CE-AA06-9B151AD67E23}" type="presOf" srcId="{7E6340FA-EA7E-4B26-9D4D-E1A7AF8B2399}" destId="{6AF88067-1819-4A82-AB33-53F83D5B895A}" srcOrd="0" destOrd="0" presId="urn:microsoft.com/office/officeart/2005/8/layout/pyramid2"/>
    <dgm:cxn modelId="{720AC014-0574-48C5-95C8-FA7DFE76C0AC}" type="presParOf" srcId="{7CEC6A25-CDF5-4615-B308-BCB8B3E75A03}" destId="{3393CBCF-1099-4787-9831-73572ACCB5BE}" srcOrd="0" destOrd="0" presId="urn:microsoft.com/office/officeart/2005/8/layout/pyramid2"/>
    <dgm:cxn modelId="{BD4D60C0-BA3B-4EED-A3E5-7428DBDFBFFE}" type="presParOf" srcId="{7CEC6A25-CDF5-4615-B308-BCB8B3E75A03}" destId="{BD5AE855-B314-4290-9B27-FF2EC8D5AD1C}" srcOrd="1" destOrd="0" presId="urn:microsoft.com/office/officeart/2005/8/layout/pyramid2"/>
    <dgm:cxn modelId="{CB1005C9-864A-4265-A96E-CFC7FBE2A0AC}" type="presParOf" srcId="{BD5AE855-B314-4290-9B27-FF2EC8D5AD1C}" destId="{6AF88067-1819-4A82-AB33-53F83D5B895A}" srcOrd="0" destOrd="0" presId="urn:microsoft.com/office/officeart/2005/8/layout/pyramid2"/>
    <dgm:cxn modelId="{02B09D2A-31D3-4202-B0E8-A125CD92873C}" type="presParOf" srcId="{BD5AE855-B314-4290-9B27-FF2EC8D5AD1C}" destId="{C4DDA1A2-864F-427C-9B1C-0E5995CCB4EC}" srcOrd="1" destOrd="0" presId="urn:microsoft.com/office/officeart/2005/8/layout/pyramid2"/>
    <dgm:cxn modelId="{DDE76E7D-2BAF-41DA-B0EB-94C95C8DFE76}" type="presParOf" srcId="{BD5AE855-B314-4290-9B27-FF2EC8D5AD1C}" destId="{AE38F611-F8A7-49CA-BD7D-565CD27E21C4}" srcOrd="2" destOrd="0" presId="urn:microsoft.com/office/officeart/2005/8/layout/pyramid2"/>
    <dgm:cxn modelId="{6EB5F3D0-26BF-4A2F-A05B-20BDAF400F82}" type="presParOf" srcId="{BD5AE855-B314-4290-9B27-FF2EC8D5AD1C}" destId="{316462FA-BBD4-4A52-A347-4499711B402F}" srcOrd="3" destOrd="0" presId="urn:microsoft.com/office/officeart/2005/8/layout/pyramid2"/>
    <dgm:cxn modelId="{D4C0F9B2-980C-4346-8734-45C8C1A11D18}" type="presParOf" srcId="{BD5AE855-B314-4290-9B27-FF2EC8D5AD1C}" destId="{26774BC5-9C19-487B-BD14-B8A45A0B02DA}" srcOrd="4" destOrd="0" presId="urn:microsoft.com/office/officeart/2005/8/layout/pyramid2"/>
    <dgm:cxn modelId="{080B1026-EB65-43D2-B460-4651607FCE98}" type="presParOf" srcId="{BD5AE855-B314-4290-9B27-FF2EC8D5AD1C}" destId="{EC94535D-7DA7-4EAA-8C8E-20AD59160FC7}" srcOrd="5" destOrd="0" presId="urn:microsoft.com/office/officeart/2005/8/layout/pyramid2"/>
  </dgm:cxnLst>
  <dgm:bg/>
  <dgm:whole/>
  <dgm:extLst>
    <a:ext uri="{C62137D5-CB1D-491B-B009-E17868A290BF}">
      <dgm14:recolorImg xmlns="" xmlns:dgm14="http://schemas.microsoft.com/office/drawing/2010/diagram" val="1"/>
    </a:ex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BCC17A-734E-4BB0-92EE-82EACF32AF69}" type="doc">
      <dgm:prSet loTypeId="urn:microsoft.com/office/officeart/2008/layout/VerticalCurvedList" loCatId="list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A2F1A7B7-F75B-4E8B-A3B2-22823630A0C3}">
      <dgm:prSet phldrT="[Texto]" custT="1"/>
      <dgm:spPr/>
      <dgm:t>
        <a:bodyPr/>
        <a:lstStyle/>
        <a:p>
          <a:r>
            <a:rPr lang="es-AR" sz="1800" smtClean="0">
              <a:latin typeface="Arial" panose="020B0604020202020204" pitchFamily="34" charset="0"/>
              <a:cs typeface="Arial" panose="020B0604020202020204" pitchFamily="34" charset="0"/>
            </a:rPr>
            <a:t>ARGENTINA</a:t>
          </a:r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FC61C3-E659-4779-B881-D4B2C99C69A5}" type="parTrans" cxnId="{3AC1B7DA-83F5-4904-9ECF-69BFB895ECC4}">
      <dgm:prSet/>
      <dgm:spPr/>
      <dgm:t>
        <a:bodyPr/>
        <a:lstStyle/>
        <a:p>
          <a:endParaRPr lang="en-US"/>
        </a:p>
      </dgm:t>
    </dgm:pt>
    <dgm:pt modelId="{744059B4-6BE8-4BA6-8308-12CC55B3B5EE}" type="sibTrans" cxnId="{3AC1B7DA-83F5-4904-9ECF-69BFB895ECC4}">
      <dgm:prSet/>
      <dgm:spPr/>
      <dgm:t>
        <a:bodyPr/>
        <a:lstStyle/>
        <a:p>
          <a:endParaRPr lang="en-US"/>
        </a:p>
      </dgm:t>
    </dgm:pt>
    <dgm:pt modelId="{B4F6C64C-9874-4C68-814A-822F05A0EAA3}">
      <dgm:prSet phldrT="[Texto]" custT="1"/>
      <dgm:spPr/>
      <dgm:t>
        <a:bodyPr/>
        <a:lstStyle/>
        <a:p>
          <a:r>
            <a:rPr lang="es-AR" sz="1800" dirty="0" smtClean="0">
              <a:latin typeface="Arial" panose="020B0604020202020204" pitchFamily="34" charset="0"/>
              <a:cs typeface="Arial" panose="020B0604020202020204" pitchFamily="34" charset="0"/>
            </a:rPr>
            <a:t>COLOMBIA 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C81F54-A121-4315-ABEC-AC42B5739583}" type="parTrans" cxnId="{20E1F4A6-112B-45AF-8039-F2DB1FB9AA19}">
      <dgm:prSet/>
      <dgm:spPr/>
      <dgm:t>
        <a:bodyPr/>
        <a:lstStyle/>
        <a:p>
          <a:endParaRPr lang="en-US"/>
        </a:p>
      </dgm:t>
    </dgm:pt>
    <dgm:pt modelId="{6FD3E715-40E0-489E-A4FA-0DE888433C25}" type="sibTrans" cxnId="{20E1F4A6-112B-45AF-8039-F2DB1FB9AA19}">
      <dgm:prSet/>
      <dgm:spPr/>
      <dgm:t>
        <a:bodyPr/>
        <a:lstStyle/>
        <a:p>
          <a:endParaRPr lang="en-US"/>
        </a:p>
      </dgm:t>
    </dgm:pt>
    <dgm:pt modelId="{E1E815E5-CE1C-4844-B2F0-A19664512407}">
      <dgm:prSet phldrT="[Texto]" custT="1"/>
      <dgm:spPr/>
      <dgm:t>
        <a:bodyPr/>
        <a:lstStyle/>
        <a:p>
          <a:r>
            <a:rPr lang="es-AR" sz="1800" smtClean="0">
              <a:latin typeface="Arial" panose="020B0604020202020204" pitchFamily="34" charset="0"/>
              <a:cs typeface="Arial" panose="020B0604020202020204" pitchFamily="34" charset="0"/>
            </a:rPr>
            <a:t>PERU</a:t>
          </a:r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5DED57-D3F3-432E-B799-26E160E8E12D}" type="parTrans" cxnId="{F1E1C4A7-23C5-4505-8900-255A2A12D5A3}">
      <dgm:prSet/>
      <dgm:spPr/>
      <dgm:t>
        <a:bodyPr/>
        <a:lstStyle/>
        <a:p>
          <a:endParaRPr lang="en-US"/>
        </a:p>
      </dgm:t>
    </dgm:pt>
    <dgm:pt modelId="{E51995C2-A4FA-4201-A90F-5B613434B7AF}" type="sibTrans" cxnId="{F1E1C4A7-23C5-4505-8900-255A2A12D5A3}">
      <dgm:prSet/>
      <dgm:spPr/>
      <dgm:t>
        <a:bodyPr/>
        <a:lstStyle/>
        <a:p>
          <a:endParaRPr lang="en-US"/>
        </a:p>
      </dgm:t>
    </dgm:pt>
    <dgm:pt modelId="{E94025B8-2230-4A83-80CA-8F8D459E1E90}">
      <dgm:prSet custT="1"/>
      <dgm:spPr/>
      <dgm:t>
        <a:bodyPr/>
        <a:lstStyle/>
        <a:p>
          <a:r>
            <a:rPr lang="es-AR" sz="1800" smtClean="0">
              <a:latin typeface="Arial" panose="020B0604020202020204" pitchFamily="34" charset="0"/>
              <a:cs typeface="Arial" panose="020B0604020202020204" pitchFamily="34" charset="0"/>
            </a:rPr>
            <a:t>URUGUAY</a:t>
          </a:r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59CD85-E68E-47B3-AA67-CD2951E541F9}" type="parTrans" cxnId="{B96082B9-9CE1-4BD3-BC58-F7690889AC94}">
      <dgm:prSet/>
      <dgm:spPr/>
      <dgm:t>
        <a:bodyPr/>
        <a:lstStyle/>
        <a:p>
          <a:endParaRPr lang="en-US"/>
        </a:p>
      </dgm:t>
    </dgm:pt>
    <dgm:pt modelId="{51F2B0B7-8BFE-42BC-89AB-6F6A1B4C7B30}" type="sibTrans" cxnId="{B96082B9-9CE1-4BD3-BC58-F7690889AC94}">
      <dgm:prSet/>
      <dgm:spPr/>
      <dgm:t>
        <a:bodyPr/>
        <a:lstStyle/>
        <a:p>
          <a:endParaRPr lang="en-US"/>
        </a:p>
      </dgm:t>
    </dgm:pt>
    <dgm:pt modelId="{B7C43ED8-3BBF-46E1-87AA-D99CFC535962}">
      <dgm:prSet phldrT="[Texto]" custT="1"/>
      <dgm:spPr/>
      <dgm:t>
        <a:bodyPr/>
        <a:lstStyle/>
        <a:p>
          <a:r>
            <a:rPr lang="en-US" sz="1800" smtClean="0">
              <a:latin typeface="Arial" panose="020B0604020202020204" pitchFamily="34" charset="0"/>
              <a:cs typeface="Arial" panose="020B0604020202020204" pitchFamily="34" charset="0"/>
            </a:rPr>
            <a:t>Brazil</a:t>
          </a:r>
          <a:endParaRPr lang="en-US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69E8BA-7D80-4C9C-9B79-C2D0943D83EA}" type="parTrans" cxnId="{DFE4C9C2-434D-4626-818B-47BA6349604B}">
      <dgm:prSet/>
      <dgm:spPr/>
      <dgm:t>
        <a:bodyPr/>
        <a:lstStyle/>
        <a:p>
          <a:endParaRPr lang="es-AR"/>
        </a:p>
      </dgm:t>
    </dgm:pt>
    <dgm:pt modelId="{8B9CD02C-D2E5-4561-A333-FAB309417E7E}" type="sibTrans" cxnId="{DFE4C9C2-434D-4626-818B-47BA6349604B}">
      <dgm:prSet/>
      <dgm:spPr/>
      <dgm:t>
        <a:bodyPr/>
        <a:lstStyle/>
        <a:p>
          <a:endParaRPr lang="es-AR"/>
        </a:p>
      </dgm:t>
    </dgm:pt>
    <dgm:pt modelId="{5D94D7FB-ADB0-4EAD-987C-DEF1B1D1E7A2}" type="pres">
      <dgm:prSet presAssocID="{DEBCC17A-734E-4BB0-92EE-82EACF32AF6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05B0BB4-C800-4D94-8A30-BC850BBAE295}" type="pres">
      <dgm:prSet presAssocID="{DEBCC17A-734E-4BB0-92EE-82EACF32AF69}" presName="Name1" presStyleCnt="0"/>
      <dgm:spPr/>
      <dgm:t>
        <a:bodyPr/>
        <a:lstStyle/>
        <a:p>
          <a:endParaRPr lang="es-AR"/>
        </a:p>
      </dgm:t>
    </dgm:pt>
    <dgm:pt modelId="{00B1E02B-0AED-4732-9D08-205DD52BD566}" type="pres">
      <dgm:prSet presAssocID="{DEBCC17A-734E-4BB0-92EE-82EACF32AF69}" presName="cycle" presStyleCnt="0"/>
      <dgm:spPr/>
      <dgm:t>
        <a:bodyPr/>
        <a:lstStyle/>
        <a:p>
          <a:endParaRPr lang="es-AR"/>
        </a:p>
      </dgm:t>
    </dgm:pt>
    <dgm:pt modelId="{E6EC49EB-5169-45DB-A027-3B76A680081E}" type="pres">
      <dgm:prSet presAssocID="{DEBCC17A-734E-4BB0-92EE-82EACF32AF69}" presName="srcNode" presStyleLbl="node1" presStyleIdx="0" presStyleCnt="5"/>
      <dgm:spPr/>
      <dgm:t>
        <a:bodyPr/>
        <a:lstStyle/>
        <a:p>
          <a:endParaRPr lang="es-AR"/>
        </a:p>
      </dgm:t>
    </dgm:pt>
    <dgm:pt modelId="{9F643BE5-98CE-4B77-A623-6778F7EE9081}" type="pres">
      <dgm:prSet presAssocID="{DEBCC17A-734E-4BB0-92EE-82EACF32AF69}" presName="conn" presStyleLbl="parChTrans1D2" presStyleIdx="0" presStyleCnt="1"/>
      <dgm:spPr/>
      <dgm:t>
        <a:bodyPr/>
        <a:lstStyle/>
        <a:p>
          <a:endParaRPr lang="en-US"/>
        </a:p>
      </dgm:t>
    </dgm:pt>
    <dgm:pt modelId="{6EF35E91-C55A-4ABE-9308-A0DBF47704A7}" type="pres">
      <dgm:prSet presAssocID="{DEBCC17A-734E-4BB0-92EE-82EACF32AF69}" presName="extraNode" presStyleLbl="node1" presStyleIdx="0" presStyleCnt="5"/>
      <dgm:spPr/>
      <dgm:t>
        <a:bodyPr/>
        <a:lstStyle/>
        <a:p>
          <a:endParaRPr lang="es-AR"/>
        </a:p>
      </dgm:t>
    </dgm:pt>
    <dgm:pt modelId="{B653335D-A3D3-4805-B60C-1A21947729F3}" type="pres">
      <dgm:prSet presAssocID="{DEBCC17A-734E-4BB0-92EE-82EACF32AF69}" presName="dstNode" presStyleLbl="node1" presStyleIdx="0" presStyleCnt="5"/>
      <dgm:spPr/>
      <dgm:t>
        <a:bodyPr/>
        <a:lstStyle/>
        <a:p>
          <a:endParaRPr lang="es-AR"/>
        </a:p>
      </dgm:t>
    </dgm:pt>
    <dgm:pt modelId="{C15CE7D7-BE59-4C28-8ED4-A867567CFAE1}" type="pres">
      <dgm:prSet presAssocID="{A2F1A7B7-F75B-4E8B-A3B2-22823630A0C3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A7833-645E-4BCF-AEE3-5F982756AAA1}" type="pres">
      <dgm:prSet presAssocID="{A2F1A7B7-F75B-4E8B-A3B2-22823630A0C3}" presName="accent_1" presStyleCnt="0"/>
      <dgm:spPr/>
      <dgm:t>
        <a:bodyPr/>
        <a:lstStyle/>
        <a:p>
          <a:endParaRPr lang="es-AR"/>
        </a:p>
      </dgm:t>
    </dgm:pt>
    <dgm:pt modelId="{7B17D17C-14F2-4DA8-A3E7-86585C755E43}" type="pres">
      <dgm:prSet presAssocID="{A2F1A7B7-F75B-4E8B-A3B2-22823630A0C3}" presName="accentRepeatNode" presStyleLbl="solidFgAcc1" presStyleIdx="0" presStyleCnt="5"/>
      <dgm:spPr/>
      <dgm:t>
        <a:bodyPr/>
        <a:lstStyle/>
        <a:p>
          <a:endParaRPr lang="es-AR"/>
        </a:p>
      </dgm:t>
    </dgm:pt>
    <dgm:pt modelId="{E01FCDF2-1E64-406D-9BAF-F3B8109FB8C9}" type="pres">
      <dgm:prSet presAssocID="{B7C43ED8-3BBF-46E1-87AA-D99CFC535962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7A52701B-C334-4E8A-9722-4A0275BED3CC}" type="pres">
      <dgm:prSet presAssocID="{B7C43ED8-3BBF-46E1-87AA-D99CFC535962}" presName="accent_2" presStyleCnt="0"/>
      <dgm:spPr/>
      <dgm:t>
        <a:bodyPr/>
        <a:lstStyle/>
        <a:p>
          <a:endParaRPr lang="es-AR"/>
        </a:p>
      </dgm:t>
    </dgm:pt>
    <dgm:pt modelId="{25A48385-2FAF-42DB-9E03-CF7164732524}" type="pres">
      <dgm:prSet presAssocID="{B7C43ED8-3BBF-46E1-87AA-D99CFC535962}" presName="accentRepeatNode" presStyleLbl="solidFgAcc1" presStyleIdx="1" presStyleCnt="5"/>
      <dgm:spPr/>
      <dgm:t>
        <a:bodyPr/>
        <a:lstStyle/>
        <a:p>
          <a:endParaRPr lang="es-AR"/>
        </a:p>
      </dgm:t>
    </dgm:pt>
    <dgm:pt modelId="{FD7D39E8-D7F2-49AE-BB5F-2EA03B66E7DB}" type="pres">
      <dgm:prSet presAssocID="{B4F6C64C-9874-4C68-814A-822F05A0EAA3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8C27337-FE20-46AF-ADE3-3FA69267B549}" type="pres">
      <dgm:prSet presAssocID="{B4F6C64C-9874-4C68-814A-822F05A0EAA3}" presName="accent_3" presStyleCnt="0"/>
      <dgm:spPr/>
      <dgm:t>
        <a:bodyPr/>
        <a:lstStyle/>
        <a:p>
          <a:endParaRPr lang="es-AR"/>
        </a:p>
      </dgm:t>
    </dgm:pt>
    <dgm:pt modelId="{CE2C01D8-B7D4-4362-BB96-9933FC4C45D4}" type="pres">
      <dgm:prSet presAssocID="{B4F6C64C-9874-4C68-814A-822F05A0EAA3}" presName="accentRepeatNode" presStyleLbl="solidFgAcc1" presStyleIdx="2" presStyleCnt="5"/>
      <dgm:spPr/>
      <dgm:t>
        <a:bodyPr/>
        <a:lstStyle/>
        <a:p>
          <a:endParaRPr lang="es-AR"/>
        </a:p>
      </dgm:t>
    </dgm:pt>
    <dgm:pt modelId="{5BF829FB-BAFB-47EF-AFD3-CE2F24250554}" type="pres">
      <dgm:prSet presAssocID="{E1E815E5-CE1C-4844-B2F0-A19664512407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0ACDFC1-0593-4985-8F37-F0F460F72BA0}" type="pres">
      <dgm:prSet presAssocID="{E1E815E5-CE1C-4844-B2F0-A19664512407}" presName="accent_4" presStyleCnt="0"/>
      <dgm:spPr/>
      <dgm:t>
        <a:bodyPr/>
        <a:lstStyle/>
        <a:p>
          <a:endParaRPr lang="es-AR"/>
        </a:p>
      </dgm:t>
    </dgm:pt>
    <dgm:pt modelId="{D15F1F8C-509A-45BF-95F7-ABFD55DBF8D4}" type="pres">
      <dgm:prSet presAssocID="{E1E815E5-CE1C-4844-B2F0-A19664512407}" presName="accentRepeatNode" presStyleLbl="solidFgAcc1" presStyleIdx="3" presStyleCnt="5"/>
      <dgm:spPr/>
      <dgm:t>
        <a:bodyPr/>
        <a:lstStyle/>
        <a:p>
          <a:endParaRPr lang="es-AR"/>
        </a:p>
      </dgm:t>
    </dgm:pt>
    <dgm:pt modelId="{DDE1642B-FC03-41AB-A08E-EB3CBD087A83}" type="pres">
      <dgm:prSet presAssocID="{E94025B8-2230-4A83-80CA-8F8D459E1E9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BB96149-3D00-49D3-AA65-40D472EF372E}" type="pres">
      <dgm:prSet presAssocID="{E94025B8-2230-4A83-80CA-8F8D459E1E90}" presName="accent_5" presStyleCnt="0"/>
      <dgm:spPr/>
      <dgm:t>
        <a:bodyPr/>
        <a:lstStyle/>
        <a:p>
          <a:endParaRPr lang="es-AR"/>
        </a:p>
      </dgm:t>
    </dgm:pt>
    <dgm:pt modelId="{F9EE16E0-C721-41FF-AF67-656D4FBD86EA}" type="pres">
      <dgm:prSet presAssocID="{E94025B8-2230-4A83-80CA-8F8D459E1E90}" presName="accentRepeatNode" presStyleLbl="solidFgAcc1" presStyleIdx="4" presStyleCnt="5"/>
      <dgm:spPr/>
      <dgm:t>
        <a:bodyPr/>
        <a:lstStyle/>
        <a:p>
          <a:endParaRPr lang="es-AR"/>
        </a:p>
      </dgm:t>
    </dgm:pt>
  </dgm:ptLst>
  <dgm:cxnLst>
    <dgm:cxn modelId="{4C5EB313-0923-48E3-96B7-975ACA2C801B}" type="presOf" srcId="{A2F1A7B7-F75B-4E8B-A3B2-22823630A0C3}" destId="{C15CE7D7-BE59-4C28-8ED4-A867567CFAE1}" srcOrd="0" destOrd="0" presId="urn:microsoft.com/office/officeart/2008/layout/VerticalCurvedList"/>
    <dgm:cxn modelId="{9362CABE-935B-4FC4-B777-80B7917BB834}" type="presOf" srcId="{B4F6C64C-9874-4C68-814A-822F05A0EAA3}" destId="{FD7D39E8-D7F2-49AE-BB5F-2EA03B66E7DB}" srcOrd="0" destOrd="0" presId="urn:microsoft.com/office/officeart/2008/layout/VerticalCurvedList"/>
    <dgm:cxn modelId="{42711C80-46C4-4400-87FA-39814A98ADC3}" type="presOf" srcId="{E94025B8-2230-4A83-80CA-8F8D459E1E90}" destId="{DDE1642B-FC03-41AB-A08E-EB3CBD087A83}" srcOrd="0" destOrd="0" presId="urn:microsoft.com/office/officeart/2008/layout/VerticalCurvedList"/>
    <dgm:cxn modelId="{3AC1B7DA-83F5-4904-9ECF-69BFB895ECC4}" srcId="{DEBCC17A-734E-4BB0-92EE-82EACF32AF69}" destId="{A2F1A7B7-F75B-4E8B-A3B2-22823630A0C3}" srcOrd="0" destOrd="0" parTransId="{3CFC61C3-E659-4779-B881-D4B2C99C69A5}" sibTransId="{744059B4-6BE8-4BA6-8308-12CC55B3B5EE}"/>
    <dgm:cxn modelId="{7D7063B5-1874-4A9C-A153-A198C3907077}" type="presOf" srcId="{744059B4-6BE8-4BA6-8308-12CC55B3B5EE}" destId="{9F643BE5-98CE-4B77-A623-6778F7EE9081}" srcOrd="0" destOrd="0" presId="urn:microsoft.com/office/officeart/2008/layout/VerticalCurvedList"/>
    <dgm:cxn modelId="{B96082B9-9CE1-4BD3-BC58-F7690889AC94}" srcId="{DEBCC17A-734E-4BB0-92EE-82EACF32AF69}" destId="{E94025B8-2230-4A83-80CA-8F8D459E1E90}" srcOrd="4" destOrd="0" parTransId="{0C59CD85-E68E-47B3-AA67-CD2951E541F9}" sibTransId="{51F2B0B7-8BFE-42BC-89AB-6F6A1B4C7B30}"/>
    <dgm:cxn modelId="{31F05C45-D34C-4570-8077-83E3FBB7EEE8}" type="presOf" srcId="{DEBCC17A-734E-4BB0-92EE-82EACF32AF69}" destId="{5D94D7FB-ADB0-4EAD-987C-DEF1B1D1E7A2}" srcOrd="0" destOrd="0" presId="urn:microsoft.com/office/officeart/2008/layout/VerticalCurvedList"/>
    <dgm:cxn modelId="{1F89D3A1-D2F5-4B8C-9977-9A91B8BEAF67}" type="presOf" srcId="{E1E815E5-CE1C-4844-B2F0-A19664512407}" destId="{5BF829FB-BAFB-47EF-AFD3-CE2F24250554}" srcOrd="0" destOrd="0" presId="urn:microsoft.com/office/officeart/2008/layout/VerticalCurvedList"/>
    <dgm:cxn modelId="{F1E1C4A7-23C5-4505-8900-255A2A12D5A3}" srcId="{DEBCC17A-734E-4BB0-92EE-82EACF32AF69}" destId="{E1E815E5-CE1C-4844-B2F0-A19664512407}" srcOrd="3" destOrd="0" parTransId="{225DED57-D3F3-432E-B799-26E160E8E12D}" sibTransId="{E51995C2-A4FA-4201-A90F-5B613434B7AF}"/>
    <dgm:cxn modelId="{20E1F4A6-112B-45AF-8039-F2DB1FB9AA19}" srcId="{DEBCC17A-734E-4BB0-92EE-82EACF32AF69}" destId="{B4F6C64C-9874-4C68-814A-822F05A0EAA3}" srcOrd="2" destOrd="0" parTransId="{03C81F54-A121-4315-ABEC-AC42B5739583}" sibTransId="{6FD3E715-40E0-489E-A4FA-0DE888433C25}"/>
    <dgm:cxn modelId="{DFE4C9C2-434D-4626-818B-47BA6349604B}" srcId="{DEBCC17A-734E-4BB0-92EE-82EACF32AF69}" destId="{B7C43ED8-3BBF-46E1-87AA-D99CFC535962}" srcOrd="1" destOrd="0" parTransId="{6769E8BA-7D80-4C9C-9B79-C2D0943D83EA}" sibTransId="{8B9CD02C-D2E5-4561-A333-FAB309417E7E}"/>
    <dgm:cxn modelId="{CF7AE4F4-91B0-4B4C-BD07-BE9586FD6FC1}" type="presOf" srcId="{B7C43ED8-3BBF-46E1-87AA-D99CFC535962}" destId="{E01FCDF2-1E64-406D-9BAF-F3B8109FB8C9}" srcOrd="0" destOrd="0" presId="urn:microsoft.com/office/officeart/2008/layout/VerticalCurvedList"/>
    <dgm:cxn modelId="{845B60C4-3F0D-44F4-AD56-620C420D23C7}" type="presParOf" srcId="{5D94D7FB-ADB0-4EAD-987C-DEF1B1D1E7A2}" destId="{F05B0BB4-C800-4D94-8A30-BC850BBAE295}" srcOrd="0" destOrd="0" presId="urn:microsoft.com/office/officeart/2008/layout/VerticalCurvedList"/>
    <dgm:cxn modelId="{D4391C24-D817-4ACF-BC9E-1C1027CDC846}" type="presParOf" srcId="{F05B0BB4-C800-4D94-8A30-BC850BBAE295}" destId="{00B1E02B-0AED-4732-9D08-205DD52BD566}" srcOrd="0" destOrd="0" presId="urn:microsoft.com/office/officeart/2008/layout/VerticalCurvedList"/>
    <dgm:cxn modelId="{101E5565-425E-40BC-B10C-C12CE6C82131}" type="presParOf" srcId="{00B1E02B-0AED-4732-9D08-205DD52BD566}" destId="{E6EC49EB-5169-45DB-A027-3B76A680081E}" srcOrd="0" destOrd="0" presId="urn:microsoft.com/office/officeart/2008/layout/VerticalCurvedList"/>
    <dgm:cxn modelId="{3525B16E-7991-4877-B725-0D96FCBFE8F4}" type="presParOf" srcId="{00B1E02B-0AED-4732-9D08-205DD52BD566}" destId="{9F643BE5-98CE-4B77-A623-6778F7EE9081}" srcOrd="1" destOrd="0" presId="urn:microsoft.com/office/officeart/2008/layout/VerticalCurvedList"/>
    <dgm:cxn modelId="{406D6E0E-40A2-4ECE-9FCF-4F7494BCB764}" type="presParOf" srcId="{00B1E02B-0AED-4732-9D08-205DD52BD566}" destId="{6EF35E91-C55A-4ABE-9308-A0DBF47704A7}" srcOrd="2" destOrd="0" presId="urn:microsoft.com/office/officeart/2008/layout/VerticalCurvedList"/>
    <dgm:cxn modelId="{7CE84BDC-18A3-45E8-AC09-2799680EEA70}" type="presParOf" srcId="{00B1E02B-0AED-4732-9D08-205DD52BD566}" destId="{B653335D-A3D3-4805-B60C-1A21947729F3}" srcOrd="3" destOrd="0" presId="urn:microsoft.com/office/officeart/2008/layout/VerticalCurvedList"/>
    <dgm:cxn modelId="{ED632CB2-9898-4DB7-9034-3FDB84AFCEB5}" type="presParOf" srcId="{F05B0BB4-C800-4D94-8A30-BC850BBAE295}" destId="{C15CE7D7-BE59-4C28-8ED4-A867567CFAE1}" srcOrd="1" destOrd="0" presId="urn:microsoft.com/office/officeart/2008/layout/VerticalCurvedList"/>
    <dgm:cxn modelId="{570BA4E2-9E68-49E0-B165-D16C3A47BD72}" type="presParOf" srcId="{F05B0BB4-C800-4D94-8A30-BC850BBAE295}" destId="{8F4A7833-645E-4BCF-AEE3-5F982756AAA1}" srcOrd="2" destOrd="0" presId="urn:microsoft.com/office/officeart/2008/layout/VerticalCurvedList"/>
    <dgm:cxn modelId="{1ED5B372-17A0-4785-A6E3-F264D78664C4}" type="presParOf" srcId="{8F4A7833-645E-4BCF-AEE3-5F982756AAA1}" destId="{7B17D17C-14F2-4DA8-A3E7-86585C755E43}" srcOrd="0" destOrd="0" presId="urn:microsoft.com/office/officeart/2008/layout/VerticalCurvedList"/>
    <dgm:cxn modelId="{03FE5B9D-6BE1-4049-87B3-129EFE24D763}" type="presParOf" srcId="{F05B0BB4-C800-4D94-8A30-BC850BBAE295}" destId="{E01FCDF2-1E64-406D-9BAF-F3B8109FB8C9}" srcOrd="3" destOrd="0" presId="urn:microsoft.com/office/officeart/2008/layout/VerticalCurvedList"/>
    <dgm:cxn modelId="{41EEA66D-DF33-4560-9DA6-4A594F8A30BE}" type="presParOf" srcId="{F05B0BB4-C800-4D94-8A30-BC850BBAE295}" destId="{7A52701B-C334-4E8A-9722-4A0275BED3CC}" srcOrd="4" destOrd="0" presId="urn:microsoft.com/office/officeart/2008/layout/VerticalCurvedList"/>
    <dgm:cxn modelId="{569333FC-67B1-4967-8A27-3B6043C0B790}" type="presParOf" srcId="{7A52701B-C334-4E8A-9722-4A0275BED3CC}" destId="{25A48385-2FAF-42DB-9E03-CF7164732524}" srcOrd="0" destOrd="0" presId="urn:microsoft.com/office/officeart/2008/layout/VerticalCurvedList"/>
    <dgm:cxn modelId="{A6902384-DE38-4D36-A1D1-5EACD987B0B2}" type="presParOf" srcId="{F05B0BB4-C800-4D94-8A30-BC850BBAE295}" destId="{FD7D39E8-D7F2-49AE-BB5F-2EA03B66E7DB}" srcOrd="5" destOrd="0" presId="urn:microsoft.com/office/officeart/2008/layout/VerticalCurvedList"/>
    <dgm:cxn modelId="{42CDEB87-9A16-4F34-8D19-8AEB1CD26AD8}" type="presParOf" srcId="{F05B0BB4-C800-4D94-8A30-BC850BBAE295}" destId="{88C27337-FE20-46AF-ADE3-3FA69267B549}" srcOrd="6" destOrd="0" presId="urn:microsoft.com/office/officeart/2008/layout/VerticalCurvedList"/>
    <dgm:cxn modelId="{406C81AC-4187-47F4-8929-69F6482DDD79}" type="presParOf" srcId="{88C27337-FE20-46AF-ADE3-3FA69267B549}" destId="{CE2C01D8-B7D4-4362-BB96-9933FC4C45D4}" srcOrd="0" destOrd="0" presId="urn:microsoft.com/office/officeart/2008/layout/VerticalCurvedList"/>
    <dgm:cxn modelId="{2C3656BF-B92C-45CE-B894-17C589389BF4}" type="presParOf" srcId="{F05B0BB4-C800-4D94-8A30-BC850BBAE295}" destId="{5BF829FB-BAFB-47EF-AFD3-CE2F24250554}" srcOrd="7" destOrd="0" presId="urn:microsoft.com/office/officeart/2008/layout/VerticalCurvedList"/>
    <dgm:cxn modelId="{3978EFC2-EF67-4CCA-9CF2-4CAB3B586568}" type="presParOf" srcId="{F05B0BB4-C800-4D94-8A30-BC850BBAE295}" destId="{80ACDFC1-0593-4985-8F37-F0F460F72BA0}" srcOrd="8" destOrd="0" presId="urn:microsoft.com/office/officeart/2008/layout/VerticalCurvedList"/>
    <dgm:cxn modelId="{074C9842-194B-464C-87AF-4C5E31D3B1C5}" type="presParOf" srcId="{80ACDFC1-0593-4985-8F37-F0F460F72BA0}" destId="{D15F1F8C-509A-45BF-95F7-ABFD55DBF8D4}" srcOrd="0" destOrd="0" presId="urn:microsoft.com/office/officeart/2008/layout/VerticalCurvedList"/>
    <dgm:cxn modelId="{6023FA8B-5070-46F1-BCA6-E245C351CEC5}" type="presParOf" srcId="{F05B0BB4-C800-4D94-8A30-BC850BBAE295}" destId="{DDE1642B-FC03-41AB-A08E-EB3CBD087A83}" srcOrd="9" destOrd="0" presId="urn:microsoft.com/office/officeart/2008/layout/VerticalCurvedList"/>
    <dgm:cxn modelId="{FEF57156-E137-4D15-A9BD-35C00540B629}" type="presParOf" srcId="{F05B0BB4-C800-4D94-8A30-BC850BBAE295}" destId="{5BB96149-3D00-49D3-AA65-40D472EF372E}" srcOrd="10" destOrd="0" presId="urn:microsoft.com/office/officeart/2008/layout/VerticalCurvedList"/>
    <dgm:cxn modelId="{AFDB3227-8112-4682-9BD6-B3B6E1B294AA}" type="presParOf" srcId="{5BB96149-3D00-49D3-AA65-40D472EF372E}" destId="{F9EE16E0-C721-41FF-AF67-656D4FBD86E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E38AC93-D0DC-47D6-BB5C-B517C4AD4562}">
      <dsp:nvSpPr>
        <dsp:cNvPr id="0" name=""/>
        <dsp:cNvSpPr/>
      </dsp:nvSpPr>
      <dsp:spPr>
        <a:xfrm>
          <a:off x="0" y="950731"/>
          <a:ext cx="6366501" cy="1607581"/>
        </a:xfrm>
        <a:prstGeom prst="swooshArrow">
          <a:avLst>
            <a:gd name="adj1" fmla="val 25000"/>
            <a:gd name="adj2" fmla="val 25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00E1A-85BE-47D4-A615-5748AEE00CAA}">
      <dsp:nvSpPr>
        <dsp:cNvPr id="0" name=""/>
        <dsp:cNvSpPr/>
      </dsp:nvSpPr>
      <dsp:spPr>
        <a:xfrm>
          <a:off x="19987" y="2421283"/>
          <a:ext cx="146429" cy="146429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DAE72-9262-442F-9D76-FFAB5B7EEDB5}">
      <dsp:nvSpPr>
        <dsp:cNvPr id="0" name=""/>
        <dsp:cNvSpPr/>
      </dsp:nvSpPr>
      <dsp:spPr>
        <a:xfrm>
          <a:off x="5" y="2630340"/>
          <a:ext cx="1088671" cy="947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590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400" kern="1200" dirty="0" smtClean="0">
              <a:solidFill>
                <a:schemeClr val="bg2">
                  <a:lumMod val="50000"/>
                </a:schemeClr>
              </a:solidFill>
            </a:rPr>
            <a:t>1972</a:t>
          </a:r>
          <a:endParaRPr lang="en-US" sz="24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" y="2630340"/>
        <a:ext cx="1088671" cy="947017"/>
      </dsp:txXfrm>
    </dsp:sp>
    <dsp:sp modelId="{66743EBD-E322-437B-AF41-883D41B77F28}">
      <dsp:nvSpPr>
        <dsp:cNvPr id="0" name=""/>
        <dsp:cNvSpPr/>
      </dsp:nvSpPr>
      <dsp:spPr>
        <a:xfrm>
          <a:off x="1356332" y="1812036"/>
          <a:ext cx="254660" cy="254660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22C0A9-B40A-4D9E-80D9-0FA8495313C6}">
      <dsp:nvSpPr>
        <dsp:cNvPr id="0" name=""/>
        <dsp:cNvSpPr/>
      </dsp:nvSpPr>
      <dsp:spPr>
        <a:xfrm>
          <a:off x="1105824" y="2189710"/>
          <a:ext cx="1336965" cy="1818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939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800" kern="1200" dirty="0" smtClean="0">
              <a:solidFill>
                <a:schemeClr val="bg2">
                  <a:lumMod val="50000"/>
                </a:schemeClr>
              </a:solidFill>
            </a:rPr>
            <a:t>1990</a:t>
          </a:r>
          <a:endParaRPr lang="en-US" sz="2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105824" y="2189710"/>
        <a:ext cx="1336965" cy="1818431"/>
      </dsp:txXfrm>
    </dsp:sp>
    <dsp:sp modelId="{BBCEF5BE-13C1-43A1-B947-75979AC47E62}">
      <dsp:nvSpPr>
        <dsp:cNvPr id="0" name=""/>
        <dsp:cNvSpPr/>
      </dsp:nvSpPr>
      <dsp:spPr>
        <a:xfrm>
          <a:off x="3106567" y="1416136"/>
          <a:ext cx="337424" cy="337424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68BAF-AA90-4D42-A7B0-2843C2DC0325}">
      <dsp:nvSpPr>
        <dsp:cNvPr id="0" name=""/>
        <dsp:cNvSpPr/>
      </dsp:nvSpPr>
      <dsp:spPr>
        <a:xfrm>
          <a:off x="2859384" y="1799585"/>
          <a:ext cx="1336965" cy="2459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794" tIns="0" rIns="0" bIns="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kern="1200" dirty="0" smtClean="0">
              <a:solidFill>
                <a:schemeClr val="bg2">
                  <a:lumMod val="50000"/>
                </a:schemeClr>
              </a:solidFill>
            </a:rPr>
            <a:t>2000</a:t>
          </a:r>
          <a:endParaRPr lang="en-US" sz="3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2859384" y="1799585"/>
        <a:ext cx="1336965" cy="2459061"/>
      </dsp:txXfrm>
    </dsp:sp>
    <dsp:sp modelId="{C6F79B91-4869-49C1-87DF-2148F24A4E7F}">
      <dsp:nvSpPr>
        <dsp:cNvPr id="0" name=""/>
        <dsp:cNvSpPr/>
      </dsp:nvSpPr>
      <dsp:spPr>
        <a:xfrm>
          <a:off x="5476092" y="1127290"/>
          <a:ext cx="452021" cy="452021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FBE1D-CC19-46CD-9BD2-149F49B58362}">
      <dsp:nvSpPr>
        <dsp:cNvPr id="0" name=""/>
        <dsp:cNvSpPr/>
      </dsp:nvSpPr>
      <dsp:spPr>
        <a:xfrm>
          <a:off x="5029535" y="1719859"/>
          <a:ext cx="1336965" cy="2852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7" tIns="0" rIns="0" bIns="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3200" kern="1200" dirty="0" smtClean="0">
              <a:solidFill>
                <a:schemeClr val="bg2">
                  <a:lumMod val="50000"/>
                </a:schemeClr>
              </a:solidFill>
            </a:rPr>
            <a:t>2014</a:t>
          </a:r>
          <a:endParaRPr lang="en-US" sz="32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029535" y="1719859"/>
        <a:ext cx="1336965" cy="285298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95FA0E6-A038-4BC1-A72A-152A991934E9}">
      <dsp:nvSpPr>
        <dsp:cNvPr id="0" name=""/>
        <dsp:cNvSpPr/>
      </dsp:nvSpPr>
      <dsp:spPr>
        <a:xfrm rot="5400000">
          <a:off x="-168903" y="171488"/>
          <a:ext cx="1126024" cy="78821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 smtClean="0"/>
            <a:t>ORO PLUS</a:t>
          </a:r>
          <a:r>
            <a:rPr lang="es-CO" sz="1100" b="1" kern="1200" dirty="0" smtClean="0"/>
            <a:t>  </a:t>
          </a:r>
          <a:endParaRPr lang="es-CO" sz="1100" b="1" kern="1200" dirty="0"/>
        </a:p>
      </dsp:txBody>
      <dsp:txXfrm rot="5400000">
        <a:off x="-168903" y="171488"/>
        <a:ext cx="1126024" cy="788217"/>
      </dsp:txXfrm>
    </dsp:sp>
    <dsp:sp modelId="{77AB493D-7DB7-4C17-9BC8-A902F682F23D}">
      <dsp:nvSpPr>
        <dsp:cNvPr id="0" name=""/>
        <dsp:cNvSpPr/>
      </dsp:nvSpPr>
      <dsp:spPr>
        <a:xfrm rot="5400000">
          <a:off x="3880578" y="-3089776"/>
          <a:ext cx="731915" cy="6916638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Monto  para asistencia en viaje USD 50.000</a:t>
          </a:r>
          <a:endParaRPr lang="es-CO" sz="2400" kern="1200" dirty="0"/>
        </a:p>
      </dsp:txBody>
      <dsp:txXfrm rot="5400000">
        <a:off x="3880578" y="-3089776"/>
        <a:ext cx="731915" cy="6916638"/>
      </dsp:txXfrm>
    </dsp:sp>
    <dsp:sp modelId="{89C71BFF-BFB3-4FCD-BF0C-0E0ED9A5E227}">
      <dsp:nvSpPr>
        <dsp:cNvPr id="0" name=""/>
        <dsp:cNvSpPr/>
      </dsp:nvSpPr>
      <dsp:spPr>
        <a:xfrm rot="5400000">
          <a:off x="-168903" y="1149090"/>
          <a:ext cx="1126024" cy="78821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 smtClean="0"/>
            <a:t>PLATA JOVEN </a:t>
          </a:r>
          <a:endParaRPr lang="es-CO" sz="1400" b="1" kern="1200" dirty="0"/>
        </a:p>
      </dsp:txBody>
      <dsp:txXfrm rot="5400000">
        <a:off x="-168903" y="1149090"/>
        <a:ext cx="1126024" cy="788217"/>
      </dsp:txXfrm>
    </dsp:sp>
    <dsp:sp modelId="{CF76AF2E-6726-489F-8F23-8A6893ECE669}">
      <dsp:nvSpPr>
        <dsp:cNvPr id="0" name=""/>
        <dsp:cNvSpPr/>
      </dsp:nvSpPr>
      <dsp:spPr>
        <a:xfrm rot="5400000">
          <a:off x="3880386" y="-2111982"/>
          <a:ext cx="732300" cy="6916638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Monto para asistencia en viaje USD 15.000</a:t>
          </a:r>
          <a:endParaRPr lang="es-CO" sz="2400" kern="1200" dirty="0"/>
        </a:p>
      </dsp:txBody>
      <dsp:txXfrm rot="5400000">
        <a:off x="3880386" y="-2111982"/>
        <a:ext cx="732300" cy="6916638"/>
      </dsp:txXfrm>
    </dsp:sp>
    <dsp:sp modelId="{9E76E235-224D-412F-B957-3BFA0F2CB2FC}">
      <dsp:nvSpPr>
        <dsp:cNvPr id="0" name=""/>
        <dsp:cNvSpPr/>
      </dsp:nvSpPr>
      <dsp:spPr>
        <a:xfrm rot="5400000">
          <a:off x="-168903" y="2126692"/>
          <a:ext cx="1126024" cy="78821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 smtClean="0"/>
            <a:t>A</a:t>
          </a:r>
          <a:r>
            <a:rPr lang="es-CO" sz="1200" b="1" kern="1200" dirty="0" smtClean="0"/>
            <a:t>SOCIADO</a:t>
          </a:r>
          <a:endParaRPr lang="es-CO" sz="1200" b="1" kern="1200" dirty="0"/>
        </a:p>
      </dsp:txBody>
      <dsp:txXfrm rot="5400000">
        <a:off x="-168903" y="2126692"/>
        <a:ext cx="1126024" cy="788217"/>
      </dsp:txXfrm>
    </dsp:sp>
    <dsp:sp modelId="{20844290-38BC-4EC3-8E59-89A2C381745E}">
      <dsp:nvSpPr>
        <dsp:cNvPr id="0" name=""/>
        <dsp:cNvSpPr/>
      </dsp:nvSpPr>
      <dsp:spPr>
        <a:xfrm rot="5400000">
          <a:off x="3880578" y="-1116596"/>
          <a:ext cx="731915" cy="6916638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Monto para asistencia en viaje USD 10.000</a:t>
          </a:r>
          <a:endParaRPr lang="es-CO" sz="2400" kern="1200" dirty="0"/>
        </a:p>
      </dsp:txBody>
      <dsp:txXfrm rot="5400000">
        <a:off x="3880578" y="-1116596"/>
        <a:ext cx="731915" cy="6916638"/>
      </dsp:txXfrm>
    </dsp:sp>
    <dsp:sp modelId="{DFCB8A84-85BF-4CE2-BB43-A906FA0CC925}">
      <dsp:nvSpPr>
        <dsp:cNvPr id="0" name=""/>
        <dsp:cNvSpPr/>
      </dsp:nvSpPr>
      <dsp:spPr>
        <a:xfrm rot="5400000">
          <a:off x="-168903" y="3104294"/>
          <a:ext cx="1126024" cy="78821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200" kern="1200" dirty="0" smtClean="0"/>
            <a:t>Oro  </a:t>
          </a:r>
          <a:endParaRPr lang="es-CO" sz="2200" kern="1200" dirty="0"/>
        </a:p>
      </dsp:txBody>
      <dsp:txXfrm rot="5400000">
        <a:off x="-168903" y="3104294"/>
        <a:ext cx="1126024" cy="788217"/>
      </dsp:txXfrm>
    </dsp:sp>
    <dsp:sp modelId="{CA8E30FF-FBBF-499A-9EF0-5B4C6EA8B74E}">
      <dsp:nvSpPr>
        <dsp:cNvPr id="0" name=""/>
        <dsp:cNvSpPr/>
      </dsp:nvSpPr>
      <dsp:spPr>
        <a:xfrm rot="5400000">
          <a:off x="3880578" y="-156970"/>
          <a:ext cx="731915" cy="6916638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Monto para asistencia </a:t>
          </a:r>
          <a:r>
            <a:rPr lang="es-CO" sz="2400" kern="1200" smtClean="0"/>
            <a:t>en viaje </a:t>
          </a:r>
          <a:r>
            <a:rPr lang="es-CO" sz="2000" b="0" kern="1200" dirty="0" smtClean="0"/>
            <a:t>USD 35.000 o € 35.000 </a:t>
          </a:r>
          <a:endParaRPr lang="es-CO" sz="2000" b="0" kern="1200" dirty="0"/>
        </a:p>
      </dsp:txBody>
      <dsp:txXfrm rot="5400000">
        <a:off x="3880578" y="-156970"/>
        <a:ext cx="731915" cy="691663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DBA8CCB-C1B7-41C7-80C0-E3823D79772B}">
      <dsp:nvSpPr>
        <dsp:cNvPr id="0" name=""/>
        <dsp:cNvSpPr/>
      </dsp:nvSpPr>
      <dsp:spPr>
        <a:xfrm>
          <a:off x="0" y="37453"/>
          <a:ext cx="6096000" cy="17699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200" kern="1200" dirty="0" smtClean="0">
              <a:solidFill>
                <a:schemeClr val="tx1"/>
              </a:solidFill>
              <a:latin typeface="+mn-lt"/>
            </a:rPr>
            <a:t>Línea Nacional 018000118555</a:t>
          </a:r>
          <a:endParaRPr lang="es-CO" sz="1800" kern="1200" dirty="0" smtClean="0">
            <a:solidFill>
              <a:schemeClr val="tx1"/>
            </a:solidFill>
            <a:latin typeface="+mn-lt"/>
          </a:endParaRP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>
              <a:solidFill>
                <a:schemeClr val="tx1"/>
              </a:solidFill>
            </a:rPr>
            <a:t>En esta línea se manejan activaciones pre -viaje, elaboración de certificaciones y ventas de días complementarios o aumento de montos asistenciales.</a:t>
          </a:r>
          <a:endParaRPr lang="es-CO" sz="1800" kern="1200" dirty="0">
            <a:solidFill>
              <a:schemeClr val="tx1"/>
            </a:solidFill>
            <a:latin typeface="+mn-lt"/>
          </a:endParaRPr>
        </a:p>
      </dsp:txBody>
      <dsp:txXfrm>
        <a:off x="0" y="37453"/>
        <a:ext cx="6096000" cy="1769944"/>
      </dsp:txXfrm>
    </dsp:sp>
    <dsp:sp modelId="{81B8B802-DCB5-44BA-BA46-1D8BF0C2F607}">
      <dsp:nvSpPr>
        <dsp:cNvPr id="0" name=""/>
        <dsp:cNvSpPr/>
      </dsp:nvSpPr>
      <dsp:spPr>
        <a:xfrm>
          <a:off x="0" y="1771686"/>
          <a:ext cx="6096000" cy="80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6350" rIns="35560" bIns="6350" numCol="1" spcCol="1270" anchor="t" anchorCtr="0">
          <a:noAutofit/>
        </a:bodyPr>
        <a:lstStyle/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s-CO" sz="400" kern="1200" dirty="0"/>
        </a:p>
      </dsp:txBody>
      <dsp:txXfrm>
        <a:off x="0" y="1771686"/>
        <a:ext cx="6096000" cy="80293"/>
      </dsp:txXfrm>
    </dsp:sp>
    <dsp:sp modelId="{43E4DBF0-1EBE-452B-9662-6760ACDDBC98}">
      <dsp:nvSpPr>
        <dsp:cNvPr id="0" name=""/>
        <dsp:cNvSpPr/>
      </dsp:nvSpPr>
      <dsp:spPr>
        <a:xfrm>
          <a:off x="0" y="1934015"/>
          <a:ext cx="6096000" cy="1769944"/>
        </a:xfrm>
        <a:prstGeom prst="roundRect">
          <a:avLst/>
        </a:prstGeom>
        <a:solidFill>
          <a:schemeClr val="bg1">
            <a:lumMod val="65000"/>
          </a:schemeClr>
        </a:solidFill>
        <a:ln>
          <a:solidFill>
            <a:schemeClr val="bg1">
              <a:lumMod val="85000"/>
            </a:schemeClr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b="1" kern="1200" dirty="0" smtClean="0">
              <a:solidFill>
                <a:schemeClr val="tx1"/>
              </a:solidFill>
              <a:latin typeface="+mn-lt"/>
            </a:rPr>
            <a:t>Línea para solicitud de asistencias en viaje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i="0" kern="1200" dirty="0" smtClean="0">
              <a:solidFill>
                <a:schemeClr val="tx1"/>
              </a:solidFill>
            </a:rPr>
            <a:t>Desde </a:t>
          </a:r>
          <a:r>
            <a:rPr lang="es-ES" sz="2400" b="0" i="0" kern="1200" dirty="0" smtClean="0">
              <a:solidFill>
                <a:schemeClr val="tx1"/>
              </a:solidFill>
            </a:rPr>
            <a:t>USA</a:t>
          </a:r>
          <a:r>
            <a:rPr lang="es-ES" sz="1800" b="0" i="0" kern="1200" dirty="0" smtClean="0">
              <a:solidFill>
                <a:schemeClr val="tx1"/>
              </a:solidFill>
            </a:rPr>
            <a:t> y CANADÁ línea gratuita:1-8663131531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b="0" i="0" kern="1200" dirty="0" smtClean="0">
              <a:solidFill>
                <a:schemeClr val="tx1"/>
              </a:solidFill>
            </a:rPr>
            <a:t>Desde el resto del mundo al 57-1- 2187755, por cobro revertido</a:t>
          </a:r>
          <a:endParaRPr lang="es-CO" sz="1800" b="0" i="0" kern="1200" dirty="0">
            <a:solidFill>
              <a:schemeClr val="tx1"/>
            </a:solidFill>
          </a:endParaRPr>
        </a:p>
      </dsp:txBody>
      <dsp:txXfrm>
        <a:off x="0" y="1934015"/>
        <a:ext cx="6096000" cy="1769944"/>
      </dsp:txXfrm>
    </dsp:sp>
    <dsp:sp modelId="{41B2C939-18E9-4F12-8845-041F34E319A1}">
      <dsp:nvSpPr>
        <dsp:cNvPr id="0" name=""/>
        <dsp:cNvSpPr/>
      </dsp:nvSpPr>
      <dsp:spPr>
        <a:xfrm>
          <a:off x="0" y="3621924"/>
          <a:ext cx="6096000" cy="80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6350" rIns="35560" bIns="6350" numCol="1" spcCol="1270" anchor="t" anchorCtr="0">
          <a:noAutofit/>
        </a:bodyPr>
        <a:lstStyle/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s-CO" sz="400" kern="1200" dirty="0"/>
        </a:p>
      </dsp:txBody>
      <dsp:txXfrm>
        <a:off x="0" y="3621924"/>
        <a:ext cx="6096000" cy="80293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393CBCF-1099-4787-9831-73572ACCB5BE}">
      <dsp:nvSpPr>
        <dsp:cNvPr id="0" name=""/>
        <dsp:cNvSpPr/>
      </dsp:nvSpPr>
      <dsp:spPr>
        <a:xfrm>
          <a:off x="144023" y="0"/>
          <a:ext cx="3886216" cy="3886216"/>
        </a:xfrm>
        <a:prstGeom prst="triangle">
          <a:avLst/>
        </a:prstGeom>
        <a:solidFill>
          <a:srgbClr val="008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88067-1819-4A82-AB33-53F83D5B895A}">
      <dsp:nvSpPr>
        <dsp:cNvPr id="0" name=""/>
        <dsp:cNvSpPr/>
      </dsp:nvSpPr>
      <dsp:spPr>
        <a:xfrm>
          <a:off x="33516" y="390708"/>
          <a:ext cx="2526040" cy="919940"/>
        </a:xfrm>
        <a:prstGeom prst="roundRect">
          <a:avLst/>
        </a:prstGeom>
        <a:solidFill>
          <a:schemeClr val="bg1">
            <a:lumMod val="85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700" b="1" kern="1200" dirty="0" smtClean="0"/>
            <a:t>CLASSIC COOMEVA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700" b="0" kern="1200" dirty="0" smtClean="0"/>
            <a:t>Monto USD 50.000</a:t>
          </a:r>
          <a:endParaRPr lang="es-CO" sz="1700" b="0" kern="1200" dirty="0"/>
        </a:p>
      </dsp:txBody>
      <dsp:txXfrm>
        <a:off x="33516" y="390708"/>
        <a:ext cx="2526040" cy="919940"/>
      </dsp:txXfrm>
    </dsp:sp>
    <dsp:sp modelId="{AE38F611-F8A7-49CA-BD7D-565CD27E21C4}">
      <dsp:nvSpPr>
        <dsp:cNvPr id="0" name=""/>
        <dsp:cNvSpPr/>
      </dsp:nvSpPr>
      <dsp:spPr>
        <a:xfrm>
          <a:off x="33516" y="1425641"/>
          <a:ext cx="2526040" cy="919940"/>
        </a:xfrm>
        <a:prstGeom prst="roundRect">
          <a:avLst/>
        </a:prstGeom>
        <a:solidFill>
          <a:schemeClr val="bg1">
            <a:lumMod val="85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700" b="1" kern="1200" dirty="0" smtClean="0"/>
            <a:t>COOMEVA YOUNG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700" b="0" kern="1200" dirty="0" smtClean="0"/>
            <a:t>Monto USD 100.000</a:t>
          </a:r>
          <a:endParaRPr lang="es-CO" sz="1700" b="0" kern="1200" dirty="0"/>
        </a:p>
      </dsp:txBody>
      <dsp:txXfrm>
        <a:off x="33516" y="1425641"/>
        <a:ext cx="2526040" cy="919940"/>
      </dsp:txXfrm>
    </dsp:sp>
    <dsp:sp modelId="{26774BC5-9C19-487B-BD14-B8A45A0B02DA}">
      <dsp:nvSpPr>
        <dsp:cNvPr id="0" name=""/>
        <dsp:cNvSpPr/>
      </dsp:nvSpPr>
      <dsp:spPr>
        <a:xfrm>
          <a:off x="99067" y="2425114"/>
          <a:ext cx="2526040" cy="919940"/>
        </a:xfrm>
        <a:prstGeom prst="round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700" kern="1200" dirty="0" smtClean="0"/>
            <a:t>Portafolio Vacacional AC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700" kern="1200" dirty="0" smtClean="0"/>
            <a:t>con tarifas preferenciales</a:t>
          </a:r>
          <a:endParaRPr lang="es-CO" sz="1700" kern="1200" dirty="0"/>
        </a:p>
      </dsp:txBody>
      <dsp:txXfrm>
        <a:off x="99067" y="2425114"/>
        <a:ext cx="2526040" cy="91994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F643BE5-98CE-4B77-A623-6778F7EE9081}">
      <dsp:nvSpPr>
        <dsp:cNvPr id="0" name=""/>
        <dsp:cNvSpPr/>
      </dsp:nvSpPr>
      <dsp:spPr>
        <a:xfrm>
          <a:off x="-3354027" y="-515848"/>
          <a:ext cx="3999419" cy="3999419"/>
        </a:xfrm>
        <a:prstGeom prst="blockArc">
          <a:avLst>
            <a:gd name="adj1" fmla="val 18900000"/>
            <a:gd name="adj2" fmla="val 2700000"/>
            <a:gd name="adj3" fmla="val 540"/>
          </a:avLst>
        </a:pr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5CE7D7-BE59-4C28-8ED4-A867567CFAE1}">
      <dsp:nvSpPr>
        <dsp:cNvPr id="0" name=""/>
        <dsp:cNvSpPr/>
      </dsp:nvSpPr>
      <dsp:spPr>
        <a:xfrm>
          <a:off x="283235" y="185423"/>
          <a:ext cx="2475222" cy="37108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54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smtClean="0">
              <a:latin typeface="Arial" panose="020B0604020202020204" pitchFamily="34" charset="0"/>
              <a:cs typeface="Arial" panose="020B0604020202020204" pitchFamily="34" charset="0"/>
            </a:rPr>
            <a:t>ARGENTINA</a:t>
          </a:r>
          <a:endParaRPr lang="en-US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3235" y="185423"/>
        <a:ext cx="2475222" cy="371084"/>
      </dsp:txXfrm>
    </dsp:sp>
    <dsp:sp modelId="{7B17D17C-14F2-4DA8-A3E7-86585C755E43}">
      <dsp:nvSpPr>
        <dsp:cNvPr id="0" name=""/>
        <dsp:cNvSpPr/>
      </dsp:nvSpPr>
      <dsp:spPr>
        <a:xfrm>
          <a:off x="51308" y="139037"/>
          <a:ext cx="463855" cy="4638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1FCDF2-1E64-406D-9BAF-F3B8109FB8C9}">
      <dsp:nvSpPr>
        <dsp:cNvPr id="0" name=""/>
        <dsp:cNvSpPr/>
      </dsp:nvSpPr>
      <dsp:spPr>
        <a:xfrm>
          <a:off x="549143" y="741871"/>
          <a:ext cx="2209314" cy="37108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5326"/>
                <a:alphaOff val="0"/>
                <a:shade val="51000"/>
                <a:satMod val="130000"/>
              </a:schemeClr>
            </a:gs>
            <a:gs pos="80000">
              <a:schemeClr val="accent3">
                <a:shade val="80000"/>
                <a:hueOff val="0"/>
                <a:satOff val="0"/>
                <a:lumOff val="5326"/>
                <a:alphaOff val="0"/>
                <a:shade val="93000"/>
                <a:satMod val="130000"/>
              </a:schemeClr>
            </a:gs>
            <a:gs pos="100000">
              <a:schemeClr val="accent3">
                <a:shade val="80000"/>
                <a:hueOff val="0"/>
                <a:satOff val="0"/>
                <a:lumOff val="53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54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Arial" panose="020B0604020202020204" pitchFamily="34" charset="0"/>
              <a:cs typeface="Arial" panose="020B0604020202020204" pitchFamily="34" charset="0"/>
            </a:rPr>
            <a:t>Brazil</a:t>
          </a:r>
          <a:endParaRPr lang="en-US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9143" y="741871"/>
        <a:ext cx="2209314" cy="371084"/>
      </dsp:txXfrm>
    </dsp:sp>
    <dsp:sp modelId="{25A48385-2FAF-42DB-9E03-CF7164732524}">
      <dsp:nvSpPr>
        <dsp:cNvPr id="0" name=""/>
        <dsp:cNvSpPr/>
      </dsp:nvSpPr>
      <dsp:spPr>
        <a:xfrm>
          <a:off x="317216" y="695485"/>
          <a:ext cx="463855" cy="4638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53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D7D39E8-D7F2-49AE-BB5F-2EA03B66E7DB}">
      <dsp:nvSpPr>
        <dsp:cNvPr id="0" name=""/>
        <dsp:cNvSpPr/>
      </dsp:nvSpPr>
      <dsp:spPr>
        <a:xfrm>
          <a:off x="630755" y="1298319"/>
          <a:ext cx="2127702" cy="37108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0652"/>
                <a:alphaOff val="0"/>
                <a:shade val="51000"/>
                <a:satMod val="130000"/>
              </a:schemeClr>
            </a:gs>
            <a:gs pos="80000">
              <a:schemeClr val="accent3">
                <a:shade val="80000"/>
                <a:hueOff val="0"/>
                <a:satOff val="0"/>
                <a:lumOff val="10652"/>
                <a:alphaOff val="0"/>
                <a:shade val="93000"/>
                <a:satMod val="130000"/>
              </a:schemeClr>
            </a:gs>
            <a:gs pos="100000">
              <a:schemeClr val="accent3">
                <a:shade val="80000"/>
                <a:hueOff val="0"/>
                <a:satOff val="0"/>
                <a:lumOff val="106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54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COLOMBIA 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30755" y="1298319"/>
        <a:ext cx="2127702" cy="371084"/>
      </dsp:txXfrm>
    </dsp:sp>
    <dsp:sp modelId="{CE2C01D8-B7D4-4362-BB96-9933FC4C45D4}">
      <dsp:nvSpPr>
        <dsp:cNvPr id="0" name=""/>
        <dsp:cNvSpPr/>
      </dsp:nvSpPr>
      <dsp:spPr>
        <a:xfrm>
          <a:off x="398828" y="1251933"/>
          <a:ext cx="463855" cy="4638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106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F829FB-BAFB-47EF-AFD3-CE2F24250554}">
      <dsp:nvSpPr>
        <dsp:cNvPr id="0" name=""/>
        <dsp:cNvSpPr/>
      </dsp:nvSpPr>
      <dsp:spPr>
        <a:xfrm>
          <a:off x="549143" y="1854767"/>
          <a:ext cx="2209314" cy="37108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5978"/>
                <a:alphaOff val="0"/>
                <a:shade val="51000"/>
                <a:satMod val="130000"/>
              </a:schemeClr>
            </a:gs>
            <a:gs pos="80000">
              <a:schemeClr val="accent3">
                <a:shade val="80000"/>
                <a:hueOff val="0"/>
                <a:satOff val="0"/>
                <a:lumOff val="15978"/>
                <a:alphaOff val="0"/>
                <a:shade val="93000"/>
                <a:satMod val="130000"/>
              </a:schemeClr>
            </a:gs>
            <a:gs pos="100000">
              <a:schemeClr val="accent3">
                <a:shade val="80000"/>
                <a:hueOff val="0"/>
                <a:satOff val="0"/>
                <a:lumOff val="159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54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smtClean="0">
              <a:latin typeface="Arial" panose="020B0604020202020204" pitchFamily="34" charset="0"/>
              <a:cs typeface="Arial" panose="020B0604020202020204" pitchFamily="34" charset="0"/>
            </a:rPr>
            <a:t>PERU</a:t>
          </a:r>
          <a:endParaRPr lang="en-US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9143" y="1854767"/>
        <a:ext cx="2209314" cy="371084"/>
      </dsp:txXfrm>
    </dsp:sp>
    <dsp:sp modelId="{D15F1F8C-509A-45BF-95F7-ABFD55DBF8D4}">
      <dsp:nvSpPr>
        <dsp:cNvPr id="0" name=""/>
        <dsp:cNvSpPr/>
      </dsp:nvSpPr>
      <dsp:spPr>
        <a:xfrm>
          <a:off x="317216" y="1808382"/>
          <a:ext cx="463855" cy="4638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1597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E1642B-FC03-41AB-A08E-EB3CBD087A83}">
      <dsp:nvSpPr>
        <dsp:cNvPr id="0" name=""/>
        <dsp:cNvSpPr/>
      </dsp:nvSpPr>
      <dsp:spPr>
        <a:xfrm>
          <a:off x="283235" y="2411215"/>
          <a:ext cx="2475222" cy="371084"/>
        </a:xfrm>
        <a:prstGeom prst="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21304"/>
                <a:alphaOff val="0"/>
                <a:shade val="51000"/>
                <a:satMod val="130000"/>
              </a:schemeClr>
            </a:gs>
            <a:gs pos="80000">
              <a:schemeClr val="accent3">
                <a:shade val="80000"/>
                <a:hueOff val="0"/>
                <a:satOff val="0"/>
                <a:lumOff val="21304"/>
                <a:alphaOff val="0"/>
                <a:shade val="93000"/>
                <a:satMod val="130000"/>
              </a:schemeClr>
            </a:gs>
            <a:gs pos="100000">
              <a:schemeClr val="accent3">
                <a:shade val="80000"/>
                <a:hueOff val="0"/>
                <a:satOff val="0"/>
                <a:lumOff val="2130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4548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800" kern="1200" smtClean="0">
              <a:latin typeface="Arial" panose="020B0604020202020204" pitchFamily="34" charset="0"/>
              <a:cs typeface="Arial" panose="020B0604020202020204" pitchFamily="34" charset="0"/>
            </a:rPr>
            <a:t>URUGUAY</a:t>
          </a:r>
          <a:endParaRPr lang="en-US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3235" y="2411215"/>
        <a:ext cx="2475222" cy="371084"/>
      </dsp:txXfrm>
    </dsp:sp>
    <dsp:sp modelId="{F9EE16E0-C721-41FF-AF67-656D4FBD86EA}">
      <dsp:nvSpPr>
        <dsp:cNvPr id="0" name=""/>
        <dsp:cNvSpPr/>
      </dsp:nvSpPr>
      <dsp:spPr>
        <a:xfrm>
          <a:off x="51308" y="2364830"/>
          <a:ext cx="463855" cy="4638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2130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238C7-5BF0-4999-A219-81C23AE759B8}" type="datetimeFigureOut">
              <a:rPr lang="es-CO" smtClean="0"/>
              <a:pPr/>
              <a:t>25/09/2015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F7602-FA0B-4C0B-AA9E-5C967E042B16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2425785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8431AF3-4C35-4CE9-AA3B-4E24FB9BBED9}" type="datetimeFigureOut">
              <a:rPr lang="en-US" smtClean="0"/>
              <a:pPr/>
              <a:t>9/25/2015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BAA8DE7-0C9F-4EE0-81A3-10F55AF6F36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9602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A8DE7-0C9F-4EE0-81A3-10F55AF6F36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6304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A8DE7-0C9F-4EE0-81A3-10F55AF6F3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55427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A8DE7-0C9F-4EE0-81A3-10F55AF6F3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0850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A32-BB75-4DF1-8AC3-408BDD087D84}" type="datetimeFigureOut">
              <a:rPr lang="es-AR" smtClean="0"/>
              <a:pPr/>
              <a:t>25/09/2015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760-BCBD-4B24-AE89-D3536D323543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318925553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73085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6529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objeto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6516216" y="6093296"/>
            <a:ext cx="216024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1 Imag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5"/>
            <a:ext cx="9143999" cy="6860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58940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30" b="16236"/>
          <a:stretch/>
        </p:blipFill>
        <p:spPr>
          <a:xfrm>
            <a:off x="0" y="236483"/>
            <a:ext cx="9144000" cy="788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86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30" b="16236"/>
          <a:stretch/>
        </p:blipFill>
        <p:spPr>
          <a:xfrm>
            <a:off x="0" y="236483"/>
            <a:ext cx="9144000" cy="788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86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30" b="16236"/>
          <a:stretch/>
        </p:blipFill>
        <p:spPr>
          <a:xfrm>
            <a:off x="0" y="236483"/>
            <a:ext cx="9144000" cy="788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86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30" b="16236"/>
          <a:stretch/>
        </p:blipFill>
        <p:spPr>
          <a:xfrm>
            <a:off x="0" y="236483"/>
            <a:ext cx="9144000" cy="788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86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30" b="16236"/>
          <a:stretch/>
        </p:blipFill>
        <p:spPr>
          <a:xfrm>
            <a:off x="0" y="236483"/>
            <a:ext cx="9144000" cy="788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86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30" b="16236"/>
          <a:stretch/>
        </p:blipFill>
        <p:spPr>
          <a:xfrm>
            <a:off x="0" y="236483"/>
            <a:ext cx="9144000" cy="788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86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30" b="16236"/>
          <a:stretch/>
        </p:blipFill>
        <p:spPr>
          <a:xfrm>
            <a:off x="0" y="236483"/>
            <a:ext cx="9144000" cy="788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86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A32-BB75-4DF1-8AC3-408BDD087D84}" type="datetimeFigureOut">
              <a:rPr lang="es-AR" smtClean="0"/>
              <a:pPr/>
              <a:t>25/09/2015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760-BCBD-4B24-AE89-D3536D323543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423347168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6516216" y="6093296"/>
            <a:ext cx="216024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05490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6516216" y="6093296"/>
            <a:ext cx="216024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852936"/>
            <a:ext cx="6552728" cy="1186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89757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384" b="16520"/>
          <a:stretch/>
        </p:blipFill>
        <p:spPr>
          <a:xfrm>
            <a:off x="0" y="188640"/>
            <a:ext cx="9144000" cy="771897"/>
          </a:xfrm>
          <a:prstGeom prst="rect">
            <a:avLst/>
          </a:prstGeom>
        </p:spPr>
      </p:pic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446449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384" b="16520"/>
          <a:stretch/>
        </p:blipFill>
        <p:spPr>
          <a:xfrm>
            <a:off x="9324528" y="2492896"/>
            <a:ext cx="9144000" cy="77189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384" r="58916" b="16520"/>
          <a:stretch/>
        </p:blipFill>
        <p:spPr>
          <a:xfrm>
            <a:off x="-3852936" y="4365104"/>
            <a:ext cx="3756759" cy="7718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54934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7169"/>
          <a:stretch/>
        </p:blipFill>
        <p:spPr>
          <a:xfrm>
            <a:off x="-11875" y="16484"/>
            <a:ext cx="9369631" cy="892236"/>
          </a:xfrm>
          <a:prstGeom prst="rect">
            <a:avLst/>
          </a:prstGeom>
        </p:spPr>
      </p:pic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116632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="" xmlns:p14="http://schemas.microsoft.com/office/powerpoint/2010/main" val="4178701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 redondeado"/>
          <p:cNvSpPr/>
          <p:nvPr userDrawn="1"/>
        </p:nvSpPr>
        <p:spPr>
          <a:xfrm>
            <a:off x="-252536" y="1412776"/>
            <a:ext cx="5616624" cy="619839"/>
          </a:xfrm>
          <a:prstGeom prst="roundRect">
            <a:avLst/>
          </a:prstGeom>
          <a:solidFill>
            <a:srgbClr val="F6342C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i="1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1412776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2" name="1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621792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488" y="332656"/>
            <a:ext cx="688848" cy="4267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5077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 redondeado"/>
          <p:cNvSpPr/>
          <p:nvPr userDrawn="1"/>
        </p:nvSpPr>
        <p:spPr>
          <a:xfrm>
            <a:off x="-252536" y="288881"/>
            <a:ext cx="4032448" cy="619839"/>
          </a:xfrm>
          <a:prstGeom prst="roundRect">
            <a:avLst/>
          </a:prstGeom>
          <a:solidFill>
            <a:srgbClr val="F6342C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i="1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pic>
        <p:nvPicPr>
          <p:cNvPr id="3" name="2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488" y="332656"/>
            <a:ext cx="688848" cy="4267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2685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3" name="2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488" y="332656"/>
            <a:ext cx="688848" cy="4267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03788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6192688"/>
            <a:ext cx="768528" cy="764704"/>
          </a:xfrm>
          <a:prstGeom prst="rect">
            <a:avLst/>
          </a:prstGeom>
        </p:spPr>
      </p:pic>
      <p:pic>
        <p:nvPicPr>
          <p:cNvPr id="2050" name="Picture 2" descr="C:\Users\senaf\AppData\Local\Microsoft\Windows\Temporary Internet Files\Content.Outlook\WY1JPCGK\bandas-01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648921"/>
            <a:ext cx="9144000" cy="619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66" y="267459"/>
            <a:ext cx="687730" cy="425237"/>
          </a:xfrm>
          <a:prstGeom prst="rect">
            <a:avLst/>
          </a:prstGeom>
        </p:spPr>
      </p:pic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4840116" y="2060848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="" xmlns:p14="http://schemas.microsoft.com/office/powerpoint/2010/main" val="766726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enaf\AppData\Local\Microsoft\Windows\Temporary Internet Files\Content.Outlook\WY1JPCGK\bandas-0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648921"/>
            <a:ext cx="9144000" cy="619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66" y="267459"/>
            <a:ext cx="687730" cy="425237"/>
          </a:xfrm>
          <a:prstGeom prst="rect">
            <a:avLst/>
          </a:prstGeom>
        </p:spPr>
      </p:pic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4840116" y="2060848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="" xmlns:p14="http://schemas.microsoft.com/office/powerpoint/2010/main" val="1836763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6588224" y="6093296"/>
            <a:ext cx="194421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CuadroTexto"/>
          <p:cNvSpPr txBox="1"/>
          <p:nvPr userDrawn="1"/>
        </p:nvSpPr>
        <p:spPr>
          <a:xfrm>
            <a:off x="2627784" y="4500409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0" smtClean="0">
                <a:solidFill>
                  <a:schemeClr val="bg1"/>
                </a:solidFill>
              </a:rPr>
              <a:t>Propuesta</a:t>
            </a:r>
            <a:r>
              <a:rPr lang="es-AR" sz="2800" b="0" baseline="0" smtClean="0">
                <a:solidFill>
                  <a:schemeClr val="bg1"/>
                </a:solidFill>
              </a:rPr>
              <a:t> de Negocio</a:t>
            </a:r>
            <a:endParaRPr lang="en-US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9296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A32-BB75-4DF1-8AC3-408BDD087D84}" type="datetimeFigureOut">
              <a:rPr lang="es-AR" smtClean="0"/>
              <a:pPr/>
              <a:t>25/09/2015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760-BCBD-4B24-AE89-D3536D323543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116837546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abezado de sección"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6588224" y="6093296"/>
            <a:ext cx="1944216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CuadroTexto"/>
          <p:cNvSpPr txBox="1"/>
          <p:nvPr userDrawn="1"/>
        </p:nvSpPr>
        <p:spPr>
          <a:xfrm>
            <a:off x="2627784" y="4500409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0" smtClean="0">
                <a:solidFill>
                  <a:schemeClr val="bg1"/>
                </a:solidFill>
              </a:rPr>
              <a:t>Muchas</a:t>
            </a:r>
            <a:r>
              <a:rPr lang="es-AR" sz="2800" b="0" baseline="0" smtClean="0">
                <a:solidFill>
                  <a:schemeClr val="bg1"/>
                </a:solidFill>
              </a:rPr>
              <a:t> Gracias</a:t>
            </a:r>
            <a:endParaRPr lang="en-US" sz="2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6021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33325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30" b="16236"/>
          <a:stretch/>
        </p:blipFill>
        <p:spPr>
          <a:xfrm>
            <a:off x="0" y="236483"/>
            <a:ext cx="9144000" cy="788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6008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30" b="16236"/>
          <a:stretch/>
        </p:blipFill>
        <p:spPr>
          <a:xfrm>
            <a:off x="0" y="236483"/>
            <a:ext cx="9144000" cy="788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17680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64232" y="623731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60432" y="6365131"/>
            <a:ext cx="584690" cy="29425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3384376" cy="6191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1" i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mtClean="0"/>
              <a:t>Haga clic para modificar </a:t>
            </a:r>
          </a:p>
        </p:txBody>
      </p:sp>
      <p:sp>
        <p:nvSpPr>
          <p:cNvPr id="17" name="16 Marcador de texto"/>
          <p:cNvSpPr>
            <a:spLocks noGrp="1"/>
          </p:cNvSpPr>
          <p:nvPr>
            <p:ph type="body" sz="quarter" idx="14"/>
          </p:nvPr>
        </p:nvSpPr>
        <p:spPr>
          <a:xfrm>
            <a:off x="395536" y="2492896"/>
            <a:ext cx="4104630" cy="576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30" b="16236"/>
          <a:stretch/>
        </p:blipFill>
        <p:spPr>
          <a:xfrm>
            <a:off x="0" y="236483"/>
            <a:ext cx="9144000" cy="7882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956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E7A32-BB75-4DF1-8AC3-408BDD087D84}" type="datetimeFigureOut">
              <a:rPr lang="es-AR" smtClean="0"/>
              <a:pPr/>
              <a:t>25/09/2015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D760-BCBD-4B24-AE89-D3536D323543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6427990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122568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01820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77217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3021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09693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E7A32-BB75-4DF1-8AC3-408BDD087D84}" type="datetimeFigureOut">
              <a:rPr lang="es-AR" smtClean="0"/>
              <a:pPr/>
              <a:t>25/09/2015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CD760-BCBD-4B24-AE89-D3536D323543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236820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3" r:id="rId14"/>
    <p:sldLayoutId id="2147483694" r:id="rId15"/>
    <p:sldLayoutId id="2147483700" r:id="rId16"/>
    <p:sldLayoutId id="2147483701" r:id="rId17"/>
    <p:sldLayoutId id="2147483702" r:id="rId18"/>
    <p:sldLayoutId id="2147483703" r:id="rId19"/>
    <p:sldLayoutId id="2147483650" r:id="rId20"/>
    <p:sldLayoutId id="2147483669" r:id="rId21"/>
    <p:sldLayoutId id="2147483675" r:id="rId22"/>
    <p:sldLayoutId id="2147483676" r:id="rId23"/>
    <p:sldLayoutId id="2147483672" r:id="rId24"/>
    <p:sldLayoutId id="2147483671" r:id="rId25"/>
    <p:sldLayoutId id="2147483674" r:id="rId26"/>
    <p:sldLayoutId id="2147483664" r:id="rId27"/>
    <p:sldLayoutId id="2147483670" r:id="rId28"/>
    <p:sldLayoutId id="2147483663" r:id="rId29"/>
    <p:sldLayoutId id="2147483651" r:id="rId30"/>
    <p:sldLayoutId id="2147483660" r:id="rId31"/>
    <p:sldLayoutId id="2147483704" r:id="rId32"/>
    <p:sldLayoutId id="2147483705" r:id="rId33"/>
    <p:sldLayoutId id="2147483706" r:id="rId34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8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8.jpeg"/><Relationship Id="rId5" Type="http://schemas.openxmlformats.org/officeDocument/2006/relationships/diagramLayout" Target="../diagrams/layout1.xml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diagramData" Target="../diagrams/data1.xml"/><Relationship Id="rId9" Type="http://schemas.openxmlformats.org/officeDocument/2006/relationships/image" Target="../media/image16.jpeg"/><Relationship Id="rId1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2339752" y="6269250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000" dirty="0" smtClean="0">
                <a:solidFill>
                  <a:schemeClr val="bg2">
                    <a:lumMod val="50000"/>
                  </a:schemeClr>
                </a:solidFill>
              </a:rPr>
              <a:t>Abril 2014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95" y="1346007"/>
            <a:ext cx="7923810" cy="1434921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075"/>
          <a:stretch/>
        </p:blipFill>
        <p:spPr>
          <a:xfrm>
            <a:off x="-21313" y="0"/>
            <a:ext cx="9200544" cy="6858000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13" y="4933681"/>
            <a:ext cx="9205588" cy="12316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33255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4320480" cy="619125"/>
          </a:xfrm>
        </p:spPr>
        <p:txBody>
          <a:bodyPr>
            <a:normAutofit/>
          </a:bodyPr>
          <a:lstStyle/>
          <a:p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Productos Coomeva – según plan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68927549"/>
              </p:ext>
            </p:extLst>
          </p:nvPr>
        </p:nvGraphicFramePr>
        <p:xfrm>
          <a:off x="354843" y="1428895"/>
          <a:ext cx="8434315" cy="4535178"/>
        </p:xfrm>
        <a:graphic>
          <a:graphicData uri="http://schemas.openxmlformats.org/drawingml/2006/table">
            <a:tbl>
              <a:tblPr/>
              <a:tblGrid>
                <a:gridCol w="2921718"/>
                <a:gridCol w="1643467"/>
                <a:gridCol w="1649912"/>
                <a:gridCol w="1142908"/>
                <a:gridCol w="1076310"/>
              </a:tblGrid>
              <a:tr h="44531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SERVICIOS 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ORO 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ORO - PLUS 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PLATA JOVEN 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ASOCIADO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47877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Asistencia médica por enfermedad o accidente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effectLst/>
                          <a:latin typeface="Arial" panose="020B0604020202020204" pitchFamily="34" charset="0"/>
                        </a:rPr>
                        <a:t>Hasta USD 35.000 </a:t>
                      </a:r>
                      <a:endParaRPr lang="es-CO" sz="1200" b="1" i="0" u="none" strike="noStrike" dirty="0" smtClean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s-CO" sz="12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o </a:t>
                      </a:r>
                      <a:r>
                        <a:rPr lang="es-CO" sz="1200" b="1" i="0" u="none" strike="noStrike" dirty="0">
                          <a:effectLst/>
                          <a:latin typeface="Arial" panose="020B0604020202020204" pitchFamily="34" charset="0"/>
                        </a:rPr>
                        <a:t>€ 35.000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effectLst/>
                          <a:latin typeface="Arial" panose="020B0604020202020204" pitchFamily="34" charset="0"/>
                        </a:rPr>
                        <a:t>Hasta USD 50.000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CO" sz="1200" b="1" i="0" u="none" strike="noStrike" dirty="0">
                          <a:effectLst/>
                          <a:latin typeface="Arial" panose="020B0604020202020204" pitchFamily="34" charset="0"/>
                        </a:rPr>
                        <a:t>USD 15.000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 smtClean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s-CO" sz="1200" b="1" i="0" u="none" strike="noStrike" dirty="0">
                          <a:effectLst/>
                          <a:latin typeface="Arial" panose="020B0604020202020204" pitchFamily="34" charset="0"/>
                        </a:rPr>
                        <a:t>USD 10.000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77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Asistencia Médica en caso de Enfermedad preexistente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USD 5.000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USD 300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USD 300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USD 300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7877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Anticipo de gastos  hospitalarios cuando supera el tope individual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5.000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5.000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3.000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3.000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77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Estado de embarazo ( complicaciones menor a la semana 26)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2.000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effectLst/>
                          <a:latin typeface="Tahoma" panose="020B0604030504040204" pitchFamily="34" charset="0"/>
                        </a:rPr>
                        <a:t>USD 2.000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2.000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2.000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4343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Gastos odontológicos de emergencia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500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500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300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200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43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Gastos de medicamentos ambulatorios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500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500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43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Gastos de medicamentos hospitalarios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500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500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77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Traslado al centro hospitalario más cercano.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77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Gastos de hotel por convalecencia del beneficiario.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 dirty="0">
                          <a:effectLst/>
                          <a:latin typeface="Arial" panose="020B0604020202020204" pitchFamily="34" charset="0"/>
                        </a:rPr>
                        <a:t>Hasta USD 750 (por noche USD 150 )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Hasta USD 750 (por noche USD 150 )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Hasta USD 80 por noche y máximo USD 240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24343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Repatriación sanitaria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43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Gastos complementarios de ambulancia 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453873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4320480" cy="619125"/>
          </a:xfrm>
        </p:spPr>
        <p:txBody>
          <a:bodyPr>
            <a:normAutofit/>
          </a:bodyPr>
          <a:lstStyle/>
          <a:p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Productos Coomeva – según plan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81985918"/>
              </p:ext>
            </p:extLst>
          </p:nvPr>
        </p:nvGraphicFramePr>
        <p:xfrm>
          <a:off x="457200" y="1169089"/>
          <a:ext cx="8229600" cy="5218063"/>
        </p:xfrm>
        <a:graphic>
          <a:graphicData uri="http://schemas.openxmlformats.org/drawingml/2006/table">
            <a:tbl>
              <a:tblPr/>
              <a:tblGrid>
                <a:gridCol w="2850803"/>
                <a:gridCol w="1603577"/>
                <a:gridCol w="1609866"/>
                <a:gridCol w="1115168"/>
                <a:gridCol w="1050186"/>
              </a:tblGrid>
              <a:tr h="35979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SERVICIOS 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ORO 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ORO - PLUS 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PLATA JOVEN 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ASOCIADO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3868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Traslado de un familiar, en caso de hospitalización del beneficiario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Gastos de hotel para el familiar acompañante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Hasta USD 750 (por noche USD 150 )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Hasta USD 750 (por noche USD 150 )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Hasta USD 80 por noche y máximo USD 240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19668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Garantía de viaje de regreso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Repatriación en caso de defunción o entierro local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Regreso anticipado en caso de siniestro grave en el domicilio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Traslado o repatriación de familiares, en caso de traslado del usuario.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68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Sustitución de ejecutivos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NO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NO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68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Acompañamiento de menores de 15 años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68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Asistencia legal  en caso de accidente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Adelantos honorarios de abogado.( Préstamo)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effectLst/>
                          <a:latin typeface="Tahoma" panose="020B0604030504040204" pitchFamily="34" charset="0"/>
                        </a:rPr>
                        <a:t>USD 4.000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4.000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4.000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4.000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68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Anticipo para el pago de fianzas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10.000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10.000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10.000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10.000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Identificación y localización de equipajes extraviados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68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Gastos por vuelo demorado o cancelado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USD 100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Ayuda en caso de pérdida de documentos 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3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 dirty="0">
                          <a:effectLst/>
                          <a:latin typeface="Arial" panose="020B0604020202020204" pitchFamily="34" charset="0"/>
                        </a:rPr>
                        <a:t>Entregas de certificaciones para embajadas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effectLst/>
                          <a:latin typeface="Arial" panose="020B060402020202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68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0" i="0" u="none" strike="noStrike">
                          <a:effectLst/>
                          <a:latin typeface="Arial" panose="020B0604020202020204" pitchFamily="34" charset="0"/>
                        </a:rPr>
                        <a:t>Transmisión de mensajes urgentes</a:t>
                      </a:r>
                    </a:p>
                  </a:txBody>
                  <a:tcPr marL="6292" marR="6292" marT="62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effectLst/>
                          <a:latin typeface="Tahoma" panose="020B0604030504040204" pitchFamily="34" charset="0"/>
                        </a:rPr>
                        <a:t>SI</a:t>
                      </a:r>
                    </a:p>
                  </a:txBody>
                  <a:tcPr marL="6292" marR="6292" marT="62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2670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361603"/>
            <a:ext cx="4320480" cy="619125"/>
          </a:xfrm>
        </p:spPr>
        <p:txBody>
          <a:bodyPr>
            <a:normAutofit fontScale="92500" lnSpcReduction="20000"/>
          </a:bodyPr>
          <a:lstStyle/>
          <a:p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Líneas exclusivas</a:t>
            </a:r>
          </a:p>
          <a:p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Coomeva Medicina </a:t>
            </a:r>
            <a:r>
              <a:rPr lang="es-AR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prepagada</a:t>
            </a:r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663224"/>
            <a:ext cx="2042245" cy="108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Diagrama 7"/>
          <p:cNvGraphicFramePr/>
          <p:nvPr>
            <p:extLst/>
          </p:nvPr>
        </p:nvGraphicFramePr>
        <p:xfrm>
          <a:off x="1524000" y="1669256"/>
          <a:ext cx="6096000" cy="3703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1964709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4320480" cy="619125"/>
          </a:xfrm>
        </p:spPr>
        <p:txBody>
          <a:bodyPr>
            <a:normAutofit/>
          </a:bodyPr>
          <a:lstStyle/>
          <a:p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Productos para manejo up grade 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="" xmlns:p14="http://schemas.microsoft.com/office/powerpoint/2010/main" val="98138369"/>
              </p:ext>
            </p:extLst>
          </p:nvPr>
        </p:nvGraphicFramePr>
        <p:xfrm>
          <a:off x="539552" y="1844824"/>
          <a:ext cx="5049672" cy="3886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427984" y="1772816"/>
            <a:ext cx="46171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u="sng" dirty="0" smtClean="0"/>
              <a:t>Beneficio up grade </a:t>
            </a:r>
          </a:p>
          <a:p>
            <a:endParaRPr lang="es-CO" b="1" u="sng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Complementar los servicios otorgados </a:t>
            </a:r>
          </a:p>
          <a:p>
            <a:pPr algn="just"/>
            <a:r>
              <a:rPr lang="es-CO" dirty="0"/>
              <a:t> </a:t>
            </a:r>
            <a:r>
              <a:rPr lang="es-CO" dirty="0" smtClean="0"/>
              <a:t>    por Coomeva.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Obtener tarifas Preferenciales.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Manejar urgencias por enfermedad</a:t>
            </a:r>
          </a:p>
          <a:p>
            <a:pPr algn="just"/>
            <a:r>
              <a:rPr lang="es-CO" dirty="0"/>
              <a:t> </a:t>
            </a:r>
            <a:r>
              <a:rPr lang="es-CO" dirty="0" smtClean="0"/>
              <a:t>     preexistente al viaje.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Incluir seguros como:</a:t>
            </a:r>
          </a:p>
          <a:p>
            <a:pPr algn="just"/>
            <a:r>
              <a:rPr lang="es-CO" dirty="0"/>
              <a:t> </a:t>
            </a:r>
            <a:r>
              <a:rPr lang="es-CO" dirty="0" smtClean="0"/>
              <a:t>     Perdida de equipaje y Muerte en trasporte</a:t>
            </a:r>
          </a:p>
          <a:p>
            <a:pPr algn="just"/>
            <a:r>
              <a:rPr lang="es-CO" dirty="0"/>
              <a:t> </a:t>
            </a:r>
            <a:r>
              <a:rPr lang="es-CO" dirty="0" smtClean="0"/>
              <a:t>     público.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Aumentar monto para estado de embarazo.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Incluir montos por practica de deportes.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smtClean="0"/>
              <a:t>Acceder a nuestra APP para solicitar asistencia y servicios </a:t>
            </a:r>
            <a:r>
              <a:rPr lang="es-CO" dirty="0" err="1" smtClean="0"/>
              <a:t>concierge</a:t>
            </a:r>
            <a:r>
              <a:rPr lang="es-CO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447064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4320480" cy="619125"/>
          </a:xfrm>
        </p:spPr>
        <p:txBody>
          <a:bodyPr/>
          <a:lstStyle/>
          <a:p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Vanguardia en Brindar Asistencia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2195736" y="2279104"/>
            <a:ext cx="72332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s-AR" sz="1200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istencia </a:t>
            </a:r>
            <a:r>
              <a:rPr lang="es-E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</a:p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Coordinación </a:t>
            </a:r>
            <a:r>
              <a:rPr lang="es-AR" sz="1200" dirty="0">
                <a:latin typeface="Arial" panose="020B0604020202020204" pitchFamily="34" charset="0"/>
                <a:cs typeface="Arial" panose="020B0604020202020204" pitchFamily="34" charset="0"/>
              </a:rPr>
              <a:t>de viajes y traslados</a:t>
            </a: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Consultas </a:t>
            </a:r>
            <a:r>
              <a:rPr lang="es-AR" sz="1200" dirty="0">
                <a:latin typeface="Arial" panose="020B0604020202020204" pitchFamily="34" charset="0"/>
                <a:cs typeface="Arial" panose="020B0604020202020204" pitchFamily="34" charset="0"/>
              </a:rPr>
              <a:t>médicas, coordinación de visitas con especialistas</a:t>
            </a: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Reservas </a:t>
            </a:r>
            <a:r>
              <a:rPr lang="es-AR" sz="1200" dirty="0">
                <a:latin typeface="Arial" panose="020B0604020202020204" pitchFamily="34" charset="0"/>
                <a:cs typeface="Arial" panose="020B0604020202020204" pitchFamily="34" charset="0"/>
              </a:rPr>
              <a:t>de vuelos, hoteles, vehículos y </a:t>
            </a: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más.</a:t>
            </a:r>
          </a:p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Información </a:t>
            </a:r>
            <a:r>
              <a:rPr lang="es-AR" sz="1200" dirty="0">
                <a:latin typeface="Arial" panose="020B0604020202020204" pitchFamily="34" charset="0"/>
                <a:cs typeface="Arial" panose="020B0604020202020204" pitchFamily="34" charset="0"/>
              </a:rPr>
              <a:t>sobre shows, teatro y distintos eventos</a:t>
            </a: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Recuperación </a:t>
            </a:r>
            <a:r>
              <a:rPr lang="es-AR" sz="1200" dirty="0">
                <a:latin typeface="Arial" panose="020B0604020202020204" pitchFamily="34" charset="0"/>
                <a:cs typeface="Arial" panose="020B0604020202020204" pitchFamily="34" charset="0"/>
              </a:rPr>
              <a:t>de objetos extraviados durante el viaje</a:t>
            </a: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Eventos </a:t>
            </a:r>
            <a:r>
              <a:rPr lang="es-AR" sz="1200" dirty="0">
                <a:latin typeface="Arial" panose="020B0604020202020204" pitchFamily="34" charset="0"/>
                <a:cs typeface="Arial" panose="020B0604020202020204" pitchFamily="34" charset="0"/>
              </a:rPr>
              <a:t>especiales, obtención de tickets</a:t>
            </a: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Asistencia </a:t>
            </a:r>
            <a:r>
              <a:rPr lang="es-AR" sz="1200" dirty="0"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trámites </a:t>
            </a:r>
            <a:r>
              <a:rPr lang="es-AR" sz="1200" dirty="0">
                <a:latin typeface="Arial" panose="020B0604020202020204" pitchFamily="34" charset="0"/>
                <a:cs typeface="Arial" panose="020B0604020202020204" pitchFamily="34" charset="0"/>
              </a:rPr>
              <a:t>en el exterior ante la eventual perdida </a:t>
            </a: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 documentación.</a:t>
            </a:r>
          </a:p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Toda </a:t>
            </a:r>
            <a:r>
              <a:rPr lang="es-AR" sz="1200" dirty="0">
                <a:latin typeface="Arial" panose="020B0604020202020204" pitchFamily="34" charset="0"/>
                <a:cs typeface="Arial" panose="020B0604020202020204" pitchFamily="34" charset="0"/>
              </a:rPr>
              <a:t>la información pre viaje que pueda necesitar</a:t>
            </a: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Asistencia </a:t>
            </a:r>
            <a:r>
              <a:rPr lang="es-AR" sz="1200" dirty="0">
                <a:latin typeface="Arial" panose="020B0604020202020204" pitchFamily="34" charset="0"/>
                <a:cs typeface="Arial" panose="020B0604020202020204" pitchFamily="34" charset="0"/>
              </a:rPr>
              <a:t>en traducciones y </a:t>
            </a:r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más.</a:t>
            </a:r>
          </a:p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CHAT ANY REASON: LO QUE NECESITE, CUANDO LO NECESITE, DONDE LO NECESITE.</a:t>
            </a:r>
          </a:p>
          <a:p>
            <a:pPr eaLnBrk="0" hangingPunct="0">
              <a:lnSpc>
                <a:spcPct val="150000"/>
              </a:lnSpc>
              <a:buClr>
                <a:srgbClr val="EF4137"/>
              </a:buClr>
              <a:buFont typeface="Wingdings" pitchFamily="2" charset="2"/>
              <a:buChar char="ü"/>
              <a:defRPr/>
            </a:pPr>
            <a:r>
              <a:rPr lang="es-AR" sz="1200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Los 365 días del año, las 24 </a:t>
            </a:r>
            <a:r>
              <a:rPr lang="es-AR" sz="1200" dirty="0" err="1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hs</a:t>
            </a:r>
            <a:r>
              <a:rPr lang="es-AR" sz="1200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en su idioma.</a:t>
            </a:r>
            <a:endParaRPr lang="es-AR" sz="1200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64760" y="2220817"/>
            <a:ext cx="2064644" cy="3639411"/>
            <a:chOff x="4572000" y="548680"/>
            <a:chExt cx="3033713" cy="5590282"/>
          </a:xfrm>
        </p:grpSpPr>
        <p:pic>
          <p:nvPicPr>
            <p:cNvPr id="12" name="4 Imagen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548680"/>
              <a:ext cx="3033713" cy="5590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0150" y="1557387"/>
              <a:ext cx="2197725" cy="35728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0" y="2738953"/>
            <a:ext cx="1495698" cy="2464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3 Grupo"/>
          <p:cNvGrpSpPr/>
          <p:nvPr/>
        </p:nvGrpSpPr>
        <p:grpSpPr>
          <a:xfrm>
            <a:off x="7998252" y="1412776"/>
            <a:ext cx="1101213" cy="2160240"/>
            <a:chOff x="9909630" y="1340768"/>
            <a:chExt cx="2064644" cy="3639411"/>
          </a:xfrm>
        </p:grpSpPr>
        <p:grpSp>
          <p:nvGrpSpPr>
            <p:cNvPr id="15" name="14 Grupo"/>
            <p:cNvGrpSpPr/>
            <p:nvPr/>
          </p:nvGrpSpPr>
          <p:grpSpPr>
            <a:xfrm>
              <a:off x="9909630" y="1340768"/>
              <a:ext cx="2064644" cy="3639411"/>
              <a:chOff x="4572000" y="548680"/>
              <a:chExt cx="3033713" cy="5590282"/>
            </a:xfrm>
          </p:grpSpPr>
          <p:pic>
            <p:nvPicPr>
              <p:cNvPr id="16" name="4 Imagen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0" y="548680"/>
                <a:ext cx="3033713" cy="5590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0150" y="1557387"/>
                <a:ext cx="2197725" cy="35728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" name="Picture 2" descr="C:\Users\sebastian.zumelzu\AppData\Local\Microsoft\Windows\Temporary Internet Files\Content.Outlook\BRL4GK3G\12  Clima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0401" y="1987766"/>
              <a:ext cx="1503101" cy="240615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19 CuadroTexto"/>
          <p:cNvSpPr txBox="1"/>
          <p:nvPr/>
        </p:nvSpPr>
        <p:spPr>
          <a:xfrm>
            <a:off x="107504" y="141277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smtClean="0"/>
              <a:t>APP única en el mercado para solicitar asistencia ONLINE y en tiempo real ante cualquier motivo:</a:t>
            </a:r>
            <a:endParaRPr lang="es-AR" b="1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663224"/>
            <a:ext cx="2042245" cy="108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037483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4464496" cy="619125"/>
          </a:xfrm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en-US" sz="2000" b="1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Vanguardia en Brindar Asistencia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4563" t="11097" r="2036" b="5937"/>
          <a:stretch/>
        </p:blipFill>
        <p:spPr bwMode="auto">
          <a:xfrm>
            <a:off x="899592" y="2132856"/>
            <a:ext cx="7265402" cy="40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9330" b="16236"/>
          <a:stretch/>
        </p:blipFill>
        <p:spPr>
          <a:xfrm>
            <a:off x="0" y="236483"/>
            <a:ext cx="9144000" cy="788276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107504" y="1412776"/>
            <a:ext cx="701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smtClean="0"/>
              <a:t>CHAT Any Reason disponible las 24 hs a través de www.assist-card.com</a:t>
            </a:r>
            <a:endParaRPr lang="es-AR" b="1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5663224"/>
            <a:ext cx="2042245" cy="108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14887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211784"/>
            <a:ext cx="5010912" cy="3529584"/>
          </a:xfrm>
          <a:prstGeom prst="rect">
            <a:avLst/>
          </a:prstGeom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Calidad Certificada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3 Rectángulo"/>
          <p:cNvSpPr>
            <a:spLocks noChangeArrowheads="1"/>
          </p:cNvSpPr>
          <p:nvPr/>
        </p:nvSpPr>
        <p:spPr bwMode="auto">
          <a:xfrm>
            <a:off x="0" y="1621830"/>
            <a:ext cx="917889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s-MX" b="1" smtClean="0">
                <a:latin typeface="Arial" panose="020B0604020202020204" pitchFamily="34" charset="0"/>
                <a:cs typeface="Arial" panose="020B0604020202020204" pitchFamily="34" charset="0"/>
              </a:rPr>
              <a:t>5 Centrales de Alarma con Certificación Internacional</a:t>
            </a:r>
          </a:p>
          <a:p>
            <a:pPr algn="ctr"/>
            <a:r>
              <a:rPr lang="es-MX" b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MX" b="1" smtClean="0">
                <a:latin typeface="Arial" panose="020B0604020202020204" pitchFamily="34" charset="0"/>
                <a:cs typeface="Arial" panose="020B0604020202020204" pitchFamily="34" charset="0"/>
              </a:rPr>
              <a:t>n Servicios Generales de Asistencia al Viajero y Atención al Cliente</a:t>
            </a:r>
          </a:p>
          <a:p>
            <a:pPr algn="ctr"/>
            <a:r>
              <a:rPr lang="es-MX" b="1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MX" b="1">
                <a:latin typeface="Arial" panose="020B0604020202020204" pitchFamily="34" charset="0"/>
                <a:cs typeface="Arial" panose="020B0604020202020204" pitchFamily="34" charset="0"/>
              </a:rPr>
              <a:t>IRAM-ISO 9001:2008</a:t>
            </a:r>
            <a:r>
              <a:rPr lang="es-MX" b="1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MX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7" name="36 Diagrama"/>
          <p:cNvGraphicFramePr/>
          <p:nvPr>
            <p:extLst/>
          </p:nvPr>
        </p:nvGraphicFramePr>
        <p:xfrm>
          <a:off x="263502" y="3269589"/>
          <a:ext cx="2796330" cy="2967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8" name="37 CuadroTexto"/>
          <p:cNvSpPr txBox="1"/>
          <p:nvPr/>
        </p:nvSpPr>
        <p:spPr>
          <a:xfrm>
            <a:off x="81878" y="3450486"/>
            <a:ext cx="96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2005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323528" y="4026550"/>
            <a:ext cx="96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2006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39 CuadroTexto"/>
          <p:cNvSpPr txBox="1"/>
          <p:nvPr/>
        </p:nvSpPr>
        <p:spPr>
          <a:xfrm>
            <a:off x="369910" y="5147899"/>
            <a:ext cx="96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2012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40 CuadroTexto"/>
          <p:cNvSpPr txBox="1"/>
          <p:nvPr/>
        </p:nvSpPr>
        <p:spPr>
          <a:xfrm>
            <a:off x="81878" y="5713511"/>
            <a:ext cx="96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2013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441918" y="4581128"/>
            <a:ext cx="96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2006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1246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 Marcador de texto"/>
          <p:cNvSpPr txBox="1">
            <a:spLocks/>
          </p:cNvSpPr>
          <p:nvPr/>
        </p:nvSpPr>
        <p:spPr>
          <a:xfrm>
            <a:off x="1691680" y="2852738"/>
            <a:ext cx="5940152" cy="93630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4000" b="1" smtClean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  <a:p>
            <a:pPr marL="0" indent="0" algn="ctr">
              <a:buNone/>
            </a:pPr>
            <a:r>
              <a:rPr lang="es-AR" sz="4000" b="1" smtClean="0">
                <a:solidFill>
                  <a:srgbClr val="0070C0"/>
                </a:solidFill>
                <a:effectLst/>
              </a:rPr>
              <a:t>es nuestra filosofía</a:t>
            </a:r>
            <a:endParaRPr lang="en-US" sz="4000" b="1">
              <a:solidFill>
                <a:srgbClr val="0070C0"/>
              </a:solidFill>
              <a:effectLst/>
            </a:endParaRPr>
          </a:p>
        </p:txBody>
      </p:sp>
      <p:sp>
        <p:nvSpPr>
          <p:cNvPr id="5" name="3 Marcador de texto"/>
          <p:cNvSpPr txBox="1">
            <a:spLocks/>
          </p:cNvSpPr>
          <p:nvPr/>
        </p:nvSpPr>
        <p:spPr>
          <a:xfrm>
            <a:off x="1619672" y="1412776"/>
            <a:ext cx="5940152" cy="165638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sz="4400" b="1" smtClean="0">
              <a:solidFill>
                <a:srgbClr val="0070C0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  <a:p>
            <a:pPr marL="0" indent="0" algn="ctr">
              <a:buNone/>
            </a:pPr>
            <a:r>
              <a:rPr lang="es-AR" sz="5400" b="1" smtClean="0">
                <a:solidFill>
                  <a:srgbClr val="0070C0"/>
                </a:solidFill>
                <a:effectLst>
                  <a:reflection blurRad="6350" stA="55000" endA="300" endPos="45500" dir="5400000" sy="-100000" algn="bl" rotWithShape="0"/>
                </a:effectLst>
              </a:rPr>
              <a:t>SER ÚNICOS 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17" y="4321818"/>
            <a:ext cx="6257365" cy="11234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8786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532440" y="6375108"/>
            <a:ext cx="460174" cy="294252"/>
          </a:xfrm>
        </p:spPr>
        <p:txBody>
          <a:bodyPr/>
          <a:lstStyle/>
          <a:p>
            <a:fld id="{A0D78F1B-BD89-487E-AAC4-9D4849BC2DE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1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Quienes Somos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10 CuadroTexto"/>
          <p:cNvSpPr txBox="1">
            <a:spLocks noChangeArrowheads="1"/>
          </p:cNvSpPr>
          <p:nvPr/>
        </p:nvSpPr>
        <p:spPr bwMode="auto">
          <a:xfrm>
            <a:off x="359206" y="2473106"/>
            <a:ext cx="4716850" cy="52322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285750" indent="-285750">
              <a:buClr>
                <a:srgbClr val="FF0000"/>
              </a:buClr>
              <a:buSzPct val="100000"/>
              <a:buBlip>
                <a:blip r:embed="rId2"/>
              </a:buBlip>
            </a:pPr>
            <a:r>
              <a:rPr lang="es-AR" sz="1400" b="1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42 AÑOS</a:t>
            </a:r>
            <a:r>
              <a:rPr lang="es-AR" sz="1400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de </a:t>
            </a:r>
            <a:r>
              <a:rPr lang="es-AR" sz="1400" b="1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EXPERIENCIA </a:t>
            </a:r>
            <a:r>
              <a:rPr lang="es-AR" sz="1400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dedicados a brindar Asistencia Integral a viajeros</a:t>
            </a:r>
            <a:endParaRPr lang="es-ES" sz="1400" i="1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3" name="10 CuadroTexto"/>
          <p:cNvSpPr txBox="1">
            <a:spLocks noChangeArrowheads="1"/>
          </p:cNvSpPr>
          <p:nvPr/>
        </p:nvSpPr>
        <p:spPr bwMode="auto">
          <a:xfrm>
            <a:off x="359206" y="3568927"/>
            <a:ext cx="4716850" cy="738664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285750" indent="-285750">
              <a:buClr>
                <a:srgbClr val="FF0000"/>
              </a:buClr>
              <a:buSzPct val="100000"/>
              <a:buBlip>
                <a:blip r:embed="rId2"/>
              </a:buBlip>
            </a:pPr>
            <a:r>
              <a:rPr lang="es-AR" sz="1400" b="1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ASISTIMOS </a:t>
            </a:r>
            <a:r>
              <a:rPr lang="es-AR" sz="1400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desde simples inquietudes hasta casos de mayor complejidad en cualquier lugar del mundo</a:t>
            </a:r>
            <a:r>
              <a:rPr lang="es-AR" sz="1400" b="1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Anytime, Anywhere, Any Reason</a:t>
            </a:r>
            <a:endParaRPr lang="es-ES" sz="1400" b="1" i="1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8" name="10 CuadroTexto"/>
          <p:cNvSpPr txBox="1">
            <a:spLocks noChangeArrowheads="1"/>
          </p:cNvSpPr>
          <p:nvPr/>
        </p:nvSpPr>
        <p:spPr bwMode="auto">
          <a:xfrm>
            <a:off x="359206" y="4849415"/>
            <a:ext cx="4716850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marL="285750" indent="-285750">
              <a:buClr>
                <a:srgbClr val="FF0000"/>
              </a:buClr>
              <a:buSzPct val="200000"/>
              <a:buFont typeface="Arial" pitchFamily="34" charset="0"/>
              <a:buChar char="•"/>
              <a:defRPr sz="1600" b="1">
                <a:solidFill>
                  <a:schemeClr val="bg2">
                    <a:lumMod val="25000"/>
                  </a:schemeClr>
                </a:solidFill>
                <a:latin typeface="+mj-lt"/>
                <a:ea typeface="ＭＳ Ｐゴシック" pitchFamily="34" charset="-128"/>
              </a:defRPr>
            </a:lvl1pPr>
          </a:lstStyle>
          <a:p>
            <a:pPr>
              <a:buSzPct val="100000"/>
              <a:buBlip>
                <a:blip r:embed="rId2"/>
              </a:buBlip>
            </a:pPr>
            <a:r>
              <a:rPr lang="es-AR" sz="1400" b="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Pertenecemos al </a:t>
            </a:r>
            <a:r>
              <a:rPr lang="es-AR" sz="1400" b="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Holding </a:t>
            </a:r>
            <a:r>
              <a:rPr lang="es-AR" sz="14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STARR COMPANIES</a:t>
            </a:r>
            <a:endParaRPr lang="es-ES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10 CuadroTexto"/>
          <p:cNvSpPr txBox="1">
            <a:spLocks noChangeArrowheads="1"/>
          </p:cNvSpPr>
          <p:nvPr/>
        </p:nvSpPr>
        <p:spPr bwMode="auto">
          <a:xfrm>
            <a:off x="359206" y="1408063"/>
            <a:ext cx="4716850" cy="52322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285750" indent="-285750">
              <a:buClr>
                <a:srgbClr val="FF0000"/>
              </a:buClr>
              <a:buSzPct val="100000"/>
              <a:buBlip>
                <a:blip r:embed="rId2"/>
              </a:buBlip>
            </a:pPr>
            <a:r>
              <a:rPr lang="es-AR" sz="1400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Somos la </a:t>
            </a:r>
            <a:r>
              <a:rPr lang="es-AR" sz="1400" b="1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MAYOR</a:t>
            </a:r>
            <a:r>
              <a:rPr lang="es-AR" sz="1400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organización en el mundo de asistencia a personas en viaje.</a:t>
            </a:r>
            <a:endParaRPr lang="es-ES" sz="1400" i="1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pic>
        <p:nvPicPr>
          <p:cNvPr id="3" name="Picture 2" descr="C:\Users\senaf\AppData\Local\Microsoft\Windows\Temporary Internet Files\Content.Outlook\WY1JPCGK\AC_Banners_Instituciona#3D9 (2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911"/>
          <a:stretch/>
        </p:blipFill>
        <p:spPr bwMode="auto">
          <a:xfrm>
            <a:off x="5436096" y="1180287"/>
            <a:ext cx="3300922" cy="556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08" y="5445224"/>
            <a:ext cx="2042245" cy="1084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31331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717032"/>
            <a:ext cx="2761488" cy="2535936"/>
          </a:xfrm>
          <a:prstGeom prst="rect">
            <a:avLst/>
          </a:prstGeom>
        </p:spPr>
      </p:pic>
      <p:graphicFrame>
        <p:nvGraphicFramePr>
          <p:cNvPr id="8" name="7 Diagrama"/>
          <p:cNvGraphicFramePr/>
          <p:nvPr>
            <p:extLst>
              <p:ext uri="{D42A27DB-BD31-4B8C-83A1-F6EECF244321}">
                <p14:modId xmlns="" xmlns:p14="http://schemas.microsoft.com/office/powerpoint/2010/main" val="1898800708"/>
              </p:ext>
            </p:extLst>
          </p:nvPr>
        </p:nvGraphicFramePr>
        <p:xfrm>
          <a:off x="1674841" y="1849491"/>
          <a:ext cx="6366501" cy="4697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4176464" cy="619125"/>
          </a:xfrm>
        </p:spPr>
        <p:txBody>
          <a:bodyPr/>
          <a:lstStyle/>
          <a:p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Más de 42 años de Trayectoria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10 CuadroTexto"/>
          <p:cNvSpPr txBox="1">
            <a:spLocks noChangeArrowheads="1"/>
          </p:cNvSpPr>
          <p:nvPr/>
        </p:nvSpPr>
        <p:spPr bwMode="auto">
          <a:xfrm>
            <a:off x="179512" y="6258798"/>
            <a:ext cx="8892480" cy="338554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buClr>
                <a:srgbClr val="FF0000"/>
              </a:buClr>
              <a:buSzPct val="200000"/>
            </a:pPr>
            <a:r>
              <a:rPr lang="es-AR" sz="1600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Somos </a:t>
            </a:r>
            <a:r>
              <a:rPr lang="es-AR" sz="1600" b="1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PIONEROS Y  REFERENTES</a:t>
            </a:r>
            <a:r>
              <a:rPr lang="es-AR" sz="1600" i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en desarrollar un servicio para asistir a personas en viaje.</a:t>
            </a:r>
            <a:endParaRPr lang="es-ES" sz="1600" i="1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28" y="1412776"/>
            <a:ext cx="1719072" cy="1347216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378" y="2048869"/>
            <a:ext cx="1347216" cy="969264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11" y="2416858"/>
            <a:ext cx="1225296" cy="1072896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2" y="3137637"/>
            <a:ext cx="1146048" cy="100584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8" y="4869160"/>
            <a:ext cx="1780032" cy="131064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437112"/>
            <a:ext cx="993648" cy="1487424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221088"/>
            <a:ext cx="1362427" cy="1362427"/>
          </a:xfrm>
          <a:prstGeom prst="rect">
            <a:avLst/>
          </a:prstGeom>
        </p:spPr>
      </p:pic>
      <p:sp>
        <p:nvSpPr>
          <p:cNvPr id="21" name="10 CuadroTexto"/>
          <p:cNvSpPr txBox="1">
            <a:spLocks noChangeArrowheads="1"/>
          </p:cNvSpPr>
          <p:nvPr/>
        </p:nvSpPr>
        <p:spPr bwMode="auto">
          <a:xfrm>
            <a:off x="151332" y="1459523"/>
            <a:ext cx="5532024" cy="338554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algn="ctr">
              <a:buClr>
                <a:srgbClr val="FF0000"/>
              </a:buClr>
              <a:buSzPct val="200000"/>
            </a:pPr>
            <a:r>
              <a:rPr lang="es-AR" sz="1600" b="1" dirty="0" smtClean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ACOMPAÑAMOS LA EVOLUCIÓN DE LOS VIAJEROS</a:t>
            </a:r>
            <a:endParaRPr lang="es-ES" sz="1600" i="1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4367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4464496" cy="619125"/>
          </a:xfrm>
        </p:spPr>
        <p:txBody>
          <a:bodyPr/>
          <a:lstStyle/>
          <a:p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Oficinas Comerciales en 36 Países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908" r="5908" b="15066"/>
          <a:stretch/>
        </p:blipFill>
        <p:spPr>
          <a:xfrm>
            <a:off x="0" y="1124744"/>
            <a:ext cx="9144000" cy="5825966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07" y="3156266"/>
            <a:ext cx="235558" cy="180499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23" y="2690975"/>
            <a:ext cx="235558" cy="180499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80" y="2852163"/>
            <a:ext cx="235558" cy="180499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45" y="4544645"/>
            <a:ext cx="235558" cy="180499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grpSp>
        <p:nvGrpSpPr>
          <p:cNvPr id="2" name="1 Grupo"/>
          <p:cNvGrpSpPr/>
          <p:nvPr/>
        </p:nvGrpSpPr>
        <p:grpSpPr>
          <a:xfrm>
            <a:off x="0" y="1050878"/>
            <a:ext cx="9144000" cy="2105191"/>
            <a:chOff x="0" y="1050878"/>
            <a:chExt cx="9144000" cy="2105191"/>
          </a:xfrm>
        </p:grpSpPr>
        <p:sp>
          <p:nvSpPr>
            <p:cNvPr id="23" name="22 Rectángulo"/>
            <p:cNvSpPr/>
            <p:nvPr/>
          </p:nvSpPr>
          <p:spPr>
            <a:xfrm>
              <a:off x="0" y="1050878"/>
              <a:ext cx="9144000" cy="1442018"/>
            </a:xfrm>
            <a:prstGeom prst="rect">
              <a:avLst/>
            </a:prstGeom>
            <a:solidFill>
              <a:schemeClr val="bg1">
                <a:lumMod val="9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971600" y="1124744"/>
              <a:ext cx="1728192" cy="161582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Argentina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Bolivia</a:t>
              </a: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Brasil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Chile</a:t>
              </a:r>
              <a:endParaRPr lang="es-AR" sz="9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China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Colombia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Corea del Sur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Costa Rica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Cuba</a:t>
              </a:r>
              <a:endParaRPr lang="es-A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buSzPct val="180000"/>
              </a:pPr>
              <a:endParaRPr lang="es-AR" sz="9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buSzPct val="180000"/>
              </a:pPr>
              <a:endParaRPr lang="es-AR" sz="9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24 CuadroTexto"/>
            <p:cNvSpPr txBox="1"/>
            <p:nvPr/>
          </p:nvSpPr>
          <p:spPr>
            <a:xfrm>
              <a:off x="2987824" y="1124744"/>
              <a:ext cx="1728192" cy="1892826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Ecuador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El Salvador</a:t>
              </a: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España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Filipinas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G. Ecuatorial</a:t>
              </a: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Guatemala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Honduras</a:t>
              </a:r>
              <a:endParaRPr lang="es-AR" sz="9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Hungría</a:t>
              </a: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Indonesia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endParaRPr lang="es-AR" sz="9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buSzPct val="180000"/>
              </a:pPr>
              <a:endParaRPr lang="es-A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buSzPct val="180000"/>
              </a:pP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buSzPct val="180000"/>
              </a:pP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25 CuadroTexto"/>
            <p:cNvSpPr txBox="1"/>
            <p:nvPr/>
          </p:nvSpPr>
          <p:spPr>
            <a:xfrm>
              <a:off x="4932040" y="1124744"/>
              <a:ext cx="1728192" cy="203132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Inglaterra</a:t>
              </a:r>
              <a:endParaRPr lang="es-A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India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Israel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Japón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México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Nicaragua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Panamá</a:t>
              </a: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Paraguay</a:t>
              </a: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pt-B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Perú</a:t>
              </a:r>
            </a:p>
            <a:p>
              <a:pPr lvl="0">
                <a:buSzPct val="180000"/>
              </a:pPr>
              <a:r>
                <a:rPr lang="es-AR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endParaRPr lang="es-AR" sz="9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buSzPct val="180000"/>
              </a:pPr>
              <a:endParaRPr lang="es-AR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buSzPct val="180000"/>
              </a:pP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buSzPct val="180000"/>
              </a:pP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26 CuadroTexto"/>
            <p:cNvSpPr txBox="1"/>
            <p:nvPr/>
          </p:nvSpPr>
          <p:spPr>
            <a:xfrm>
              <a:off x="6732240" y="1124744"/>
              <a:ext cx="1440160" cy="161582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Rep</a:t>
              </a: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. Dominicana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Singapur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Sri Lanka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Suiza</a:t>
              </a: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Turquía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Uruguay</a:t>
              </a: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USA</a:t>
              </a: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Venezuela</a:t>
              </a: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lvl="0" indent="-171450">
                <a:buSzPct val="180000"/>
                <a:buBlip>
                  <a:blip r:embed="rId3"/>
                </a:buBlip>
              </a:pPr>
              <a:r>
                <a:rPr lang="es-A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Vietnam</a:t>
              </a:r>
              <a:endParaRPr lang="pt-BR" sz="9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buSzPct val="180000"/>
              </a:pP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>
                <a:buSzPct val="180000"/>
              </a:pPr>
              <a:endParaRPr lang="es-A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707923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79512" y="1412350"/>
            <a:ext cx="4374000" cy="35986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360" cap="sq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8903" tIns="41030" rIns="78903" bIns="41030" anchor="ctr">
            <a:spAutoFit/>
          </a:bodyPr>
          <a:lstStyle>
            <a:lvl1pPr marL="285750" eaLnBrk="0" hangingPunct="0"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1pPr>
            <a:lvl2pPr eaLnBrk="0" hangingPunct="0"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2pPr>
            <a:lvl3pPr eaLnBrk="0" hangingPunct="0"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3pPr>
            <a:lvl4pPr eaLnBrk="0" hangingPunct="0"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4pPr>
            <a:lvl5pPr eaLnBrk="0" hangingPunct="0"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Seguro de viajes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572000" y="1412350"/>
            <a:ext cx="4372548" cy="359860"/>
          </a:xfrm>
          <a:prstGeom prst="rect">
            <a:avLst/>
          </a:prstGeom>
          <a:solidFill>
            <a:srgbClr val="F6342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square" lIns="78903" tIns="41030" rIns="78903" bIns="41030" anchor="ctr">
            <a:spAutoFit/>
          </a:bodyPr>
          <a:lstStyle>
            <a:lvl1pPr marL="285750" eaLnBrk="0" hangingPunct="0"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1pPr>
            <a:lvl2pPr eaLnBrk="0" hangingPunct="0"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2pPr>
            <a:lvl3pPr eaLnBrk="0" hangingPunct="0"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3pPr>
            <a:lvl4pPr eaLnBrk="0" hangingPunct="0"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4pPr>
            <a:lvl5pPr eaLnBrk="0" hangingPunct="0"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285750" algn="l"/>
                <a:tab pos="1200150" algn="l"/>
                <a:tab pos="2114550" algn="l"/>
                <a:tab pos="3028950" algn="l"/>
                <a:tab pos="3943350" algn="l"/>
                <a:tab pos="4857750" algn="l"/>
                <a:tab pos="5772150" algn="l"/>
                <a:tab pos="6686550" algn="l"/>
                <a:tab pos="7600950" algn="l"/>
                <a:tab pos="8515350" algn="l"/>
                <a:tab pos="9429750" algn="l"/>
                <a:tab pos="10344150" algn="l"/>
              </a:tabLst>
              <a:defRPr sz="2100">
                <a:solidFill>
                  <a:schemeClr val="bg1"/>
                </a:solidFill>
                <a:latin typeface="Arial" charset="0"/>
                <a:ea typeface="Microsoft YaHei" pitchFamily="34" charset="-122"/>
              </a:defRPr>
            </a:lvl9pPr>
          </a:lstStyle>
          <a:p>
            <a:pPr algn="ctr" eaLnBrk="1" hangingPunct="1">
              <a:buClrTx/>
              <a:buFontTx/>
              <a:buNone/>
              <a:defRPr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ASSIST CARD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-180528" y="289595"/>
            <a:ext cx="5400601" cy="619125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None/>
            </a:pPr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Mucho más que un Seguro de Viajes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2267744" y="1848713"/>
            <a:ext cx="8640960" cy="720000"/>
            <a:chOff x="251520" y="1848713"/>
            <a:chExt cx="8640960" cy="720000"/>
          </a:xfrm>
        </p:grpSpPr>
        <p:sp>
          <p:nvSpPr>
            <p:cNvPr id="3" name="2 Rectángulo redondeado"/>
            <p:cNvSpPr/>
            <p:nvPr/>
          </p:nvSpPr>
          <p:spPr>
            <a:xfrm>
              <a:off x="4644480" y="1848713"/>
              <a:ext cx="4248000" cy="720000"/>
            </a:xfrm>
            <a:prstGeom prst="roundRect">
              <a:avLst/>
            </a:prstGeom>
            <a:solidFill>
              <a:srgbClr val="F6342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AR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ASSIST CARD brinda asistencia a personas.</a:t>
              </a:r>
              <a:endParaRPr lang="es-AR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45 Rectángulo redondeado"/>
            <p:cNvSpPr/>
            <p:nvPr/>
          </p:nvSpPr>
          <p:spPr>
            <a:xfrm>
              <a:off x="251520" y="1848713"/>
              <a:ext cx="4248000" cy="720000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AR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Protege las pertenencias de las personas.</a:t>
              </a:r>
              <a:endParaRPr lang="es-AR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46 Rectángulo redondeado"/>
          <p:cNvSpPr/>
          <p:nvPr/>
        </p:nvSpPr>
        <p:spPr>
          <a:xfrm>
            <a:off x="4644480" y="3432889"/>
            <a:ext cx="4248000" cy="720000"/>
          </a:xfrm>
          <a:prstGeom prst="roundRect">
            <a:avLst/>
          </a:prstGeom>
          <a:solidFill>
            <a:srgbClr val="F6342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ASSIST CARD  ayuda a las personas más allá de las implicancias económicas y brinda un servicio sin costo </a:t>
            </a:r>
            <a:r>
              <a:rPr lang="es-AR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AR" sz="12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Cashless</a:t>
            </a:r>
            <a:r>
              <a:rPr lang="es-AR" sz="1200" b="1" i="1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s-AR" sz="12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47 Rectángulo redondeado"/>
          <p:cNvSpPr/>
          <p:nvPr/>
        </p:nvSpPr>
        <p:spPr>
          <a:xfrm>
            <a:off x="251520" y="2640801"/>
            <a:ext cx="4248000" cy="7200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 smtClean="0">
                <a:latin typeface="Arial" panose="020B0604020202020204" pitchFamily="34" charset="0"/>
                <a:cs typeface="Arial" panose="020B0604020202020204" pitchFamily="34" charset="0"/>
              </a:rPr>
              <a:t>Actúa después de ocurrido el evento.</a:t>
            </a:r>
            <a:endParaRPr lang="es-A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53 Rectángulo redondeado"/>
          <p:cNvSpPr/>
          <p:nvPr/>
        </p:nvSpPr>
        <p:spPr>
          <a:xfrm>
            <a:off x="4644480" y="2640801"/>
            <a:ext cx="4248000" cy="720000"/>
          </a:xfrm>
          <a:prstGeom prst="roundRect">
            <a:avLst/>
          </a:prstGeom>
          <a:solidFill>
            <a:srgbClr val="F6342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 smtClean="0">
                <a:latin typeface="Arial" panose="020B0604020202020204" pitchFamily="34" charset="0"/>
                <a:cs typeface="Arial" panose="020B0604020202020204" pitchFamily="34" charset="0"/>
              </a:rPr>
              <a:t>ASSIST CARD  actúa en el momento que el evento sucede.</a:t>
            </a:r>
            <a:endParaRPr lang="es-A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54 Rectángulo redondeado"/>
          <p:cNvSpPr/>
          <p:nvPr/>
        </p:nvSpPr>
        <p:spPr>
          <a:xfrm>
            <a:off x="251520" y="3432889"/>
            <a:ext cx="4248000" cy="7200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 smtClean="0">
                <a:latin typeface="Arial" panose="020B0604020202020204" pitchFamily="34" charset="0"/>
                <a:cs typeface="Arial" panose="020B0604020202020204" pitchFamily="34" charset="0"/>
              </a:rPr>
              <a:t>Recibe y reembolsa los gastos generados, habitualmente, aplicando un deducible.</a:t>
            </a:r>
            <a:endParaRPr lang="es-A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55 Rectángulo redondeado"/>
          <p:cNvSpPr/>
          <p:nvPr/>
        </p:nvSpPr>
        <p:spPr>
          <a:xfrm>
            <a:off x="4644480" y="4224977"/>
            <a:ext cx="4248000" cy="720000"/>
          </a:xfrm>
          <a:prstGeom prst="roundRect">
            <a:avLst/>
          </a:prstGeom>
          <a:solidFill>
            <a:srgbClr val="F6342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>
                <a:latin typeface="Arial" panose="020B0604020202020204" pitchFamily="34" charset="0"/>
                <a:cs typeface="Arial" panose="020B0604020202020204" pitchFamily="34" charset="0"/>
              </a:rPr>
              <a:t>ASSIST CARD está orientada a brindar ayuda, contención y soluciones concretas ante  cualquier inconveniente a personas lejos de casa.</a:t>
            </a:r>
          </a:p>
        </p:txBody>
      </p:sp>
      <p:sp>
        <p:nvSpPr>
          <p:cNvPr id="57" name="56 Rectángulo redondeado"/>
          <p:cNvSpPr/>
          <p:nvPr/>
        </p:nvSpPr>
        <p:spPr>
          <a:xfrm>
            <a:off x="251520" y="4224977"/>
            <a:ext cx="4248000" cy="7200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 smtClean="0">
                <a:latin typeface="Arial" panose="020B0604020202020204" pitchFamily="34" charset="0"/>
                <a:cs typeface="Arial" panose="020B0604020202020204" pitchFamily="34" charset="0"/>
              </a:rPr>
              <a:t>Está financieramente orientado ya que su propósito es proteger las pertenencias de los individuos.</a:t>
            </a:r>
            <a:endParaRPr lang="es-A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57 Rectángulo redondeado"/>
          <p:cNvSpPr/>
          <p:nvPr/>
        </p:nvSpPr>
        <p:spPr>
          <a:xfrm>
            <a:off x="4644480" y="5017065"/>
            <a:ext cx="4248000" cy="720000"/>
          </a:xfrm>
          <a:prstGeom prst="roundRect">
            <a:avLst/>
          </a:prstGeom>
          <a:solidFill>
            <a:srgbClr val="F6342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>
                <a:latin typeface="Arial" panose="020B0604020202020204" pitchFamily="34" charset="0"/>
                <a:cs typeface="Arial" panose="020B0604020202020204" pitchFamily="34" charset="0"/>
              </a:rPr>
              <a:t>ASSIST CARD opera todos sus servicios a través de una red de prestadores en forma </a:t>
            </a:r>
            <a:r>
              <a:rPr lang="es-AR" sz="1200" smtClean="0">
                <a:latin typeface="Arial" panose="020B0604020202020204" pitchFamily="34" charset="0"/>
                <a:cs typeface="Arial" panose="020B0604020202020204" pitchFamily="34" charset="0"/>
              </a:rPr>
              <a:t>directa.</a:t>
            </a:r>
            <a:endParaRPr lang="es-A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58 Rectángulo redondeado"/>
          <p:cNvSpPr/>
          <p:nvPr/>
        </p:nvSpPr>
        <p:spPr>
          <a:xfrm>
            <a:off x="251520" y="5017065"/>
            <a:ext cx="4248000" cy="7200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 smtClean="0">
                <a:latin typeface="Arial" panose="020B0604020202020204" pitchFamily="34" charset="0"/>
                <a:cs typeface="Arial" panose="020B0604020202020204" pitchFamily="34" charset="0"/>
              </a:rPr>
              <a:t>No necesita una red de prestadores para operar.</a:t>
            </a:r>
            <a:endParaRPr lang="es-A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59 Rectángulo redondeado"/>
          <p:cNvSpPr/>
          <p:nvPr/>
        </p:nvSpPr>
        <p:spPr>
          <a:xfrm>
            <a:off x="4644480" y="5809153"/>
            <a:ext cx="4248000" cy="720000"/>
          </a:xfrm>
          <a:prstGeom prst="roundRect">
            <a:avLst/>
          </a:prstGeom>
          <a:solidFill>
            <a:srgbClr val="F6342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>
                <a:latin typeface="Arial" panose="020B0604020202020204" pitchFamily="34" charset="0"/>
                <a:cs typeface="Arial" panose="020B0604020202020204" pitchFamily="34" charset="0"/>
              </a:rPr>
              <a:t> ASSIST CARD </a:t>
            </a:r>
            <a:r>
              <a:rPr lang="es-AR" sz="1200" smtClean="0">
                <a:latin typeface="Arial" panose="020B0604020202020204" pitchFamily="34" charset="0"/>
                <a:cs typeface="Arial" panose="020B0604020202020204" pitchFamily="34" charset="0"/>
              </a:rPr>
              <a:t>realiza acciones de </a:t>
            </a:r>
            <a:r>
              <a:rPr lang="es-AR" sz="1200" b="1" i="1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AR" sz="1200" b="1" i="1">
                <a:latin typeface="Arial" panose="020B0604020202020204" pitchFamily="34" charset="0"/>
                <a:cs typeface="Arial" panose="020B0604020202020204" pitchFamily="34" charset="0"/>
              </a:rPr>
              <a:t>Cost Containment”</a:t>
            </a:r>
            <a:r>
              <a:rPr lang="es-AR" sz="1200">
                <a:latin typeface="Arial" panose="020B0604020202020204" pitchFamily="34" charset="0"/>
                <a:cs typeface="Arial" panose="020B0604020202020204" pitchFamily="34" charset="0"/>
              </a:rPr>
              <a:t> monitoreando cada asistencia en tiempo </a:t>
            </a:r>
            <a:r>
              <a:rPr lang="es-AR" sz="1200" smtClean="0">
                <a:latin typeface="Arial" panose="020B0604020202020204" pitchFamily="34" charset="0"/>
                <a:cs typeface="Arial" panose="020B0604020202020204" pitchFamily="34" charset="0"/>
              </a:rPr>
              <a:t>real.</a:t>
            </a:r>
            <a:endParaRPr lang="es-A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60 Rectángulo redondeado"/>
          <p:cNvSpPr/>
          <p:nvPr/>
        </p:nvSpPr>
        <p:spPr>
          <a:xfrm>
            <a:off x="251520" y="5809153"/>
            <a:ext cx="4248000" cy="7200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 smtClean="0">
                <a:latin typeface="Arial" panose="020B0604020202020204" pitchFamily="34" charset="0"/>
                <a:cs typeface="Arial" panose="020B0604020202020204" pitchFamily="34" charset="0"/>
              </a:rPr>
              <a:t>No gestiona ningún tipo de acción para mitigar costos propios ni de clientes.</a:t>
            </a:r>
            <a:endParaRPr lang="es-AR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53245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4032448" cy="619125"/>
          </a:xfrm>
        </p:spPr>
        <p:txBody>
          <a:bodyPr/>
          <a:lstStyle/>
          <a:p>
            <a:r>
              <a:rPr lang="es-AR" sz="2000" smtClean="0">
                <a:latin typeface="Arial" panose="020B0604020202020204" pitchFamily="34" charset="0"/>
                <a:cs typeface="Arial" panose="020B0604020202020204" pitchFamily="34" charset="0"/>
              </a:rPr>
              <a:t>Red de Centrales de Alarma</a:t>
            </a:r>
            <a:endParaRPr lang="es-AR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1 Marcador de número de diapositiva"/>
          <p:cNvSpPr txBox="1">
            <a:spLocks/>
          </p:cNvSpPr>
          <p:nvPr/>
        </p:nvSpPr>
        <p:spPr>
          <a:xfrm>
            <a:off x="8460432" y="7661275"/>
            <a:ext cx="584690" cy="2942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D78F1B-BD89-487E-AAC4-9D4849BC2DE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5 CuadroTexto"/>
          <p:cNvSpPr txBox="1"/>
          <p:nvPr/>
        </p:nvSpPr>
        <p:spPr>
          <a:xfrm>
            <a:off x="1115616" y="2924944"/>
            <a:ext cx="17281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1200" b="1" smtClean="0">
                <a:solidFill>
                  <a:schemeClr val="accent6">
                    <a:lumMod val="50000"/>
                  </a:schemeClr>
                </a:solidFill>
              </a:rPr>
              <a:t>14 Centrales Regionales de Alarma</a:t>
            </a:r>
            <a:endParaRPr 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843808" y="2924944"/>
            <a:ext cx="17281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1200" b="1" smtClean="0">
                <a:solidFill>
                  <a:schemeClr val="accent6">
                    <a:lumMod val="50000"/>
                  </a:schemeClr>
                </a:solidFill>
              </a:rPr>
              <a:t>1.300 empleados </a:t>
            </a:r>
          </a:p>
          <a:p>
            <a:pPr algn="ctr"/>
            <a:r>
              <a:rPr lang="es-AR" sz="1200" b="1" smtClean="0">
                <a:solidFill>
                  <a:schemeClr val="accent6">
                    <a:lumMod val="50000"/>
                  </a:schemeClr>
                </a:solidFill>
              </a:rPr>
              <a:t>en el mundo</a:t>
            </a:r>
            <a:endParaRPr 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572000" y="2924944"/>
            <a:ext cx="17281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1200" b="1">
                <a:solidFill>
                  <a:schemeClr val="accent6">
                    <a:lumMod val="50000"/>
                  </a:schemeClr>
                </a:solidFill>
              </a:rPr>
              <a:t>M</a:t>
            </a:r>
            <a:r>
              <a:rPr lang="es-AR" sz="1200" b="1" smtClean="0">
                <a:solidFill>
                  <a:schemeClr val="accent6">
                    <a:lumMod val="50000"/>
                  </a:schemeClr>
                </a:solidFill>
              </a:rPr>
              <a:t>ás de 16 idiomas disponibles</a:t>
            </a:r>
            <a:endParaRPr 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372200" y="2924944"/>
            <a:ext cx="17281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1200" b="1" smtClean="0">
                <a:solidFill>
                  <a:schemeClr val="accent6">
                    <a:lumMod val="50000"/>
                  </a:schemeClr>
                </a:solidFill>
              </a:rPr>
              <a:t>134.000 Asistencias provistas en 2012</a:t>
            </a:r>
            <a:endParaRPr 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321300"/>
          </a:xfrm>
          <a:prstGeom prst="rect">
            <a:avLst/>
          </a:prstGeom>
        </p:spPr>
      </p:pic>
      <p:pic>
        <p:nvPicPr>
          <p:cNvPr id="11" name="Picture 1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324"/>
          <a:stretch/>
        </p:blipFill>
        <p:spPr bwMode="auto">
          <a:xfrm>
            <a:off x="1043608" y="1700808"/>
            <a:ext cx="7056860" cy="1691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1115616" y="2888536"/>
            <a:ext cx="172819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1100" b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Centrales Regionales de Alarma</a:t>
            </a:r>
            <a:endParaRPr lang="en-US" sz="11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2843808" y="2888536"/>
            <a:ext cx="172819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11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1.299 empleados </a:t>
            </a:r>
          </a:p>
          <a:p>
            <a:pPr algn="ctr"/>
            <a:r>
              <a:rPr lang="es-AR" sz="11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mundo</a:t>
            </a:r>
            <a:endParaRPr lang="en-US" sz="11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499992" y="2852936"/>
            <a:ext cx="201622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11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Coordinadores de Asistencia </a:t>
            </a:r>
            <a:r>
              <a:rPr lang="es-AR" sz="11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Multilingues</a:t>
            </a:r>
            <a:endParaRPr lang="en-US" sz="11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6372200" y="2888536"/>
            <a:ext cx="172819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sz="1100" b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134.000 Asistencias provistas en 2013</a:t>
            </a:r>
            <a:endParaRPr lang="en-US" sz="11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9369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AR" sz="2000" smtClean="0">
                <a:latin typeface="Arial" panose="020B0604020202020204" pitchFamily="34" charset="0"/>
                <a:cs typeface="Arial" panose="020B0604020202020204" pitchFamily="34" charset="0"/>
              </a:rPr>
              <a:t>Tecnología de Vanguardia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3 Grupo"/>
          <p:cNvGrpSpPr/>
          <p:nvPr/>
        </p:nvGrpSpPr>
        <p:grpSpPr>
          <a:xfrm>
            <a:off x="1043608" y="2020198"/>
            <a:ext cx="7128792" cy="4865186"/>
            <a:chOff x="5527343" y="1268760"/>
            <a:chExt cx="4440573" cy="3413163"/>
          </a:xfrm>
        </p:grpSpPr>
        <p:grpSp>
          <p:nvGrpSpPr>
            <p:cNvPr id="13" name="12 Grupo"/>
            <p:cNvGrpSpPr/>
            <p:nvPr/>
          </p:nvGrpSpPr>
          <p:grpSpPr>
            <a:xfrm>
              <a:off x="5580112" y="1268760"/>
              <a:ext cx="4387804" cy="3413163"/>
              <a:chOff x="3424556" y="2766534"/>
              <a:chExt cx="5107884" cy="3917219"/>
            </a:xfrm>
          </p:grpSpPr>
          <p:pic>
            <p:nvPicPr>
              <p:cNvPr id="14" name="13 Imagen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b="4138"/>
              <a:stretch/>
            </p:blipFill>
            <p:spPr>
              <a:xfrm>
                <a:off x="3424556" y="2766534"/>
                <a:ext cx="5107884" cy="3917219"/>
              </a:xfrm>
              <a:prstGeom prst="rect">
                <a:avLst/>
              </a:prstGeom>
            </p:spPr>
          </p:pic>
          <p:sp>
            <p:nvSpPr>
              <p:cNvPr id="15" name="14 Elipse"/>
              <p:cNvSpPr/>
              <p:nvPr/>
            </p:nvSpPr>
            <p:spPr>
              <a:xfrm>
                <a:off x="6012160" y="4797152"/>
                <a:ext cx="72008" cy="72008"/>
              </a:xfrm>
              <a:prstGeom prst="ellipse">
                <a:avLst/>
              </a:prstGeom>
              <a:solidFill>
                <a:srgbClr val="C4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6" name="15 Elipse"/>
              <p:cNvSpPr/>
              <p:nvPr/>
            </p:nvSpPr>
            <p:spPr>
              <a:xfrm>
                <a:off x="6228184" y="4869160"/>
                <a:ext cx="72008" cy="72008"/>
              </a:xfrm>
              <a:prstGeom prst="ellipse">
                <a:avLst/>
              </a:prstGeom>
              <a:solidFill>
                <a:srgbClr val="C4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" name="16 Elipse"/>
              <p:cNvSpPr/>
              <p:nvPr/>
            </p:nvSpPr>
            <p:spPr>
              <a:xfrm>
                <a:off x="6444208" y="4941168"/>
                <a:ext cx="72008" cy="72008"/>
              </a:xfrm>
              <a:prstGeom prst="ellipse">
                <a:avLst/>
              </a:prstGeom>
              <a:solidFill>
                <a:srgbClr val="C4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8" name="17 Elipse"/>
              <p:cNvSpPr/>
              <p:nvPr/>
            </p:nvSpPr>
            <p:spPr>
              <a:xfrm>
                <a:off x="5868144" y="4725144"/>
                <a:ext cx="72008" cy="72008"/>
              </a:xfrm>
              <a:prstGeom prst="ellipse">
                <a:avLst/>
              </a:prstGeom>
              <a:solidFill>
                <a:srgbClr val="C4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9" name="18 Elipse"/>
              <p:cNvSpPr/>
              <p:nvPr/>
            </p:nvSpPr>
            <p:spPr>
              <a:xfrm>
                <a:off x="6380584" y="5157192"/>
                <a:ext cx="72008" cy="72008"/>
              </a:xfrm>
              <a:prstGeom prst="ellipse">
                <a:avLst/>
              </a:prstGeom>
              <a:solidFill>
                <a:srgbClr val="C4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0" name="19 Elipse"/>
              <p:cNvSpPr/>
              <p:nvPr/>
            </p:nvSpPr>
            <p:spPr>
              <a:xfrm>
                <a:off x="6020544" y="4725144"/>
                <a:ext cx="72008" cy="72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1" name="20 Elipse"/>
              <p:cNvSpPr/>
              <p:nvPr/>
            </p:nvSpPr>
            <p:spPr>
              <a:xfrm>
                <a:off x="6012160" y="4725144"/>
                <a:ext cx="72008" cy="72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2" name="21 Elipse"/>
              <p:cNvSpPr/>
              <p:nvPr/>
            </p:nvSpPr>
            <p:spPr>
              <a:xfrm>
                <a:off x="6156176" y="4797152"/>
                <a:ext cx="72008" cy="72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3" name="22 Elipse"/>
              <p:cNvSpPr/>
              <p:nvPr/>
            </p:nvSpPr>
            <p:spPr>
              <a:xfrm>
                <a:off x="6300192" y="4877544"/>
                <a:ext cx="72008" cy="72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24" name="23 Elipse"/>
              <p:cNvSpPr/>
              <p:nvPr/>
            </p:nvSpPr>
            <p:spPr>
              <a:xfrm>
                <a:off x="5724128" y="4725144"/>
                <a:ext cx="72008" cy="7200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pic>
          <p:nvPicPr>
            <p:cNvPr id="27" name="1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-735" r="735" b="13284"/>
            <a:stretch>
              <a:fillRect/>
            </a:stretch>
          </p:blipFill>
          <p:spPr bwMode="auto">
            <a:xfrm>
              <a:off x="5527343" y="1801602"/>
              <a:ext cx="4440573" cy="2880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6" y="4941168"/>
            <a:ext cx="2492800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25 CuadroTexto"/>
          <p:cNvSpPr txBox="1"/>
          <p:nvPr/>
        </p:nvSpPr>
        <p:spPr>
          <a:xfrm>
            <a:off x="107504" y="1412776"/>
            <a:ext cx="701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smtClean="0"/>
              <a:t>Sistema Geolocalizador de Prestadores </a:t>
            </a:r>
            <a:endParaRPr lang="es-AR" b="1"/>
          </a:p>
        </p:txBody>
      </p:sp>
    </p:spTree>
    <p:extLst>
      <p:ext uri="{BB962C8B-B14F-4D97-AF65-F5344CB8AC3E}">
        <p14:creationId xmlns="" xmlns:p14="http://schemas.microsoft.com/office/powerpoint/2010/main" val="2079844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3 Imagen" descr="D:\Mis imágenes\logo_mp[1]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854" y="3689562"/>
            <a:ext cx="3324210" cy="127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847387" y="2339588"/>
            <a:ext cx="7685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CONVENIO ASISTENCIA EN EL EXTERIOR </a:t>
            </a:r>
          </a:p>
          <a:p>
            <a:pPr algn="ctr"/>
            <a:r>
              <a:rPr lang="es-CO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 PARTIR DE ENERO 2015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6369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78F1B-BD89-487E-AAC4-9D4849BC2DE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260648"/>
            <a:ext cx="4320480" cy="619125"/>
          </a:xfrm>
        </p:spPr>
        <p:txBody>
          <a:bodyPr>
            <a:normAutofit/>
          </a:bodyPr>
          <a:lstStyle/>
          <a:p>
            <a:r>
              <a:rPr lang="es-A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BENEFICIADOS </a:t>
            </a:r>
            <a:endParaRPr lang="es-A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="" xmlns:p14="http://schemas.microsoft.com/office/powerpoint/2010/main" val="3269321028"/>
              </p:ext>
            </p:extLst>
          </p:nvPr>
        </p:nvGraphicFramePr>
        <p:xfrm>
          <a:off x="611560" y="1813272"/>
          <a:ext cx="770485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3330463" y="6021288"/>
            <a:ext cx="265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Vigencia por viaje 90 días </a:t>
            </a:r>
            <a:endParaRPr lang="es-CO" b="1" dirty="0"/>
          </a:p>
        </p:txBody>
      </p:sp>
    </p:spTree>
    <p:extLst>
      <p:ext uri="{BB962C8B-B14F-4D97-AF65-F5344CB8AC3E}">
        <p14:creationId xmlns="" xmlns:p14="http://schemas.microsoft.com/office/powerpoint/2010/main" val="2577008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5204</TotalTime>
  <Words>1173</Words>
  <Application>Microsoft Office PowerPoint</Application>
  <PresentationFormat>Presentación en pantalla (4:3)</PresentationFormat>
  <Paragraphs>319</Paragraphs>
  <Slides>17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Sena</dc:creator>
  <cp:lastModifiedBy>Angela castañeda</cp:lastModifiedBy>
  <cp:revision>599</cp:revision>
  <cp:lastPrinted>2013-04-26T21:46:55Z</cp:lastPrinted>
  <dcterms:created xsi:type="dcterms:W3CDTF">2013-04-25T13:53:19Z</dcterms:created>
  <dcterms:modified xsi:type="dcterms:W3CDTF">2015-09-25T19:51:47Z</dcterms:modified>
</cp:coreProperties>
</file>